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105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15986-4145-DA77-BF27-5F08F6F9A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E4D1A4-C4F5-CE7C-58C8-2446FF6BF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D0CDB0-FF64-928E-E576-A5EC7415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28A6-7512-48E3-844F-901B7883C6DB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3EAD9A-C85D-F362-7A1B-864346FE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3779A4-E89D-5F32-ED7E-8897A6D7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84D8-C3F3-4230-B575-B32A5A481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20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04501-5066-BA10-4D4D-2ACF30EF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EA6BEF-7CB5-8138-29A4-16BC1E689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BA2946-0A0C-7310-0B21-B68DD4DC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28A6-7512-48E3-844F-901B7883C6DB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1C3439-FE67-4EF0-E933-EFBF0E2B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064D62-88A6-956F-4600-43EE614E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84D8-C3F3-4230-B575-B32A5A481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48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98491BD-CDB1-FBB1-5B5B-9BE58C6BB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2744DC-592E-7E9E-6835-E341CA3B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B8C7CC-4120-90AB-68C1-7F147281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28A6-7512-48E3-844F-901B7883C6DB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7D7995-FDC2-7A6F-71C7-4EF20595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13914-5F47-2452-EB3F-1B0E4A28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84D8-C3F3-4230-B575-B32A5A481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85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ADA60-1469-43B6-FA20-B44BBC9C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DBEEB0-24F2-41AD-9B30-58E9EB83F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0AFD02-4D66-82BF-B207-21B8C9AF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28A6-7512-48E3-844F-901B7883C6DB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26C30B-C791-A614-FB2D-E407514A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390D4D-8018-3707-2CC6-83A5740D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84D8-C3F3-4230-B575-B32A5A481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99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BC779-6966-63CB-9399-84AE7AA3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20BBB6-EA5A-68F3-74D8-1CB7CC5C8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3CE8E-1A51-0669-6B81-957FD659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28A6-7512-48E3-844F-901B7883C6DB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5F2DE8-2FD7-E485-1F57-963EBBC9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27DA4B-967B-F5D8-4460-F7D7CC9A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84D8-C3F3-4230-B575-B32A5A481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82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44E5A-303B-860C-66B7-672788D5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610B49-F57E-F78B-AE44-483745067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A96178-8ECE-146F-2214-FA6AEA669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0127F1-BEC8-0C85-B4A4-C37B9923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28A6-7512-48E3-844F-901B7883C6DB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9C4A65-1272-76E7-B257-896EE1E5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A354CA-D28E-0C05-78FB-0FBC5350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84D8-C3F3-4230-B575-B32A5A481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82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76BE6-47C0-626A-48B4-1B8AB489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CFDD66-8C9E-0E2E-3D3F-3A84FE905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0CD509-25B7-9280-EB7F-00CF34633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C8DDF7-B85C-A85B-5D6E-9BDB5286C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6953E2-6791-02E1-1B08-BAEB9FFE1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A8D1CE4-4F20-AAE1-1B3C-D132A1B4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28A6-7512-48E3-844F-901B7883C6DB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3E0F2E8-059B-C8D4-F69B-356425B2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DE160C-26A2-22A7-A581-DF5675BEA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84D8-C3F3-4230-B575-B32A5A481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64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C6CCE-93D9-86A4-7777-C2D0F6F1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7962D7-3AC4-73B8-C2C7-4C1C24B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28A6-7512-48E3-844F-901B7883C6DB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5ABABD-09E5-448A-5DA0-B684DAC0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7A8B04-ABD1-D5AD-6151-81A6E08E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84D8-C3F3-4230-B575-B32A5A481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10A064-A2A0-E3FE-6E65-B0AA7986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28A6-7512-48E3-844F-901B7883C6DB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B087BB-2F2B-1C4B-23CE-A34E2EDC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3B6C58-68CB-06C0-81A5-18F0E1BA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84D8-C3F3-4230-B575-B32A5A481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13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9E2AA-DD47-1B1D-D8B8-7879F437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8448E5-769E-3AC7-9CB7-E7222FED2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0868B7-C795-B2E7-CD9E-EC24FAF68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428682-9925-33BB-CFD1-BDD2D4FF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28A6-7512-48E3-844F-901B7883C6DB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9D09C5-448C-BA89-DE3E-8A8E2D2B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A8F139-9B79-8CE6-3534-E2E97106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84D8-C3F3-4230-B575-B32A5A481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82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83129-3439-728F-C618-F225824F7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EE02EA-65FE-00D9-A5DE-9FA35787D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1C92CF-9368-6862-6198-4019507F7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97D5D6-B31E-3F6C-C1C9-7448E609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28A6-7512-48E3-844F-901B7883C6DB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FBC384-340B-B528-60EB-EE9F65F9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474650-DA6B-C0A9-733A-1E772FB9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84D8-C3F3-4230-B575-B32A5A481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00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EC5C4D9-DEBA-D3F2-759B-42923E68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5796F2-0E66-3E45-D986-5C6B280EC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A169C9-7CE4-3326-3837-722EE04A8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528A6-7512-48E3-844F-901B7883C6DB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5E9E60-8385-E266-CF4F-512719094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1BB09-A788-DDB1-F755-090C34600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84D8-C3F3-4230-B575-B32A5A4819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97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EWc91o0hSA" TargetMode="External"/><Relationship Id="rId3" Type="http://schemas.openxmlformats.org/officeDocument/2006/relationships/hyperlink" Target="https://www.kicker.de/outing-im-fussball-aengste-schikanen-ruecktritte-und-ein-freitod-803729/artikel" TargetMode="External"/><Relationship Id="rId7" Type="http://schemas.openxmlformats.org/officeDocument/2006/relationships/hyperlink" Target="https://youtu.be/mP5LRwxh4Bo" TargetMode="External"/><Relationship Id="rId2" Type="http://schemas.openxmlformats.org/officeDocument/2006/relationships/hyperlink" Target="https://www.transfermarkt.de/brian-clough/profil/trainer/1954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zeit.de/sport/2022-05/englischer-fussballprofi-jake-daniels-outing-homosexuell?utm_referrer=https%3A%2F%2Fwww.google.com%2F" TargetMode="External"/><Relationship Id="rId5" Type="http://schemas.openxmlformats.org/officeDocument/2006/relationships/hyperlink" Target="https://www.welt.de/sport/fussball/internationale-ligen/article113481991/Berlusconi-Bruder-versoehnt-sich-mit-Balotelli.html" TargetMode="External"/><Relationship Id="rId4" Type="http://schemas.openxmlformats.org/officeDocument/2006/relationships/hyperlink" Target="https://www.zdf.de/nachrichten/sport/fussball-england-jake-daniels-coming-out-10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D4614915-DD9C-A4C9-93E3-2C09FADD4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r="-1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090E16D-A27C-C768-B572-8629CCC07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e-DE" sz="6600">
                <a:solidFill>
                  <a:srgbClr val="FFFFFF"/>
                </a:solidFill>
              </a:rPr>
              <a:t>Diskriminierung und Rassismus im Profi Fußball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97D43B-EB50-EB0E-2400-FE80E6666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Von Noah und </a:t>
            </a:r>
            <a:r>
              <a:rPr lang="de-DE" dirty="0" err="1">
                <a:solidFill>
                  <a:srgbClr val="FFFFFF"/>
                </a:solidFill>
              </a:rPr>
              <a:t>Karish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7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Text, Person, Spieler, männlich enthält.&#10;&#10;Automatisch generierte Beschreibung">
            <a:extLst>
              <a:ext uri="{FF2B5EF4-FFF2-40B4-BE49-F238E27FC236}">
                <a16:creationId xmlns:a16="http://schemas.microsoft.com/office/drawing/2014/main" id="{58FF67C0-98D7-999A-39AE-A7B99664A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" r="21854" b="832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41B489-B9A2-39DD-78B5-804C990C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e-DE" sz="3600" b="1" dirty="0"/>
              <a:t>Der Tragische Fall </a:t>
            </a:r>
            <a:r>
              <a:rPr lang="de-DE" sz="3600" b="1" dirty="0" err="1"/>
              <a:t>Fashanu</a:t>
            </a:r>
            <a:endParaRPr lang="de-DE" sz="36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2DA1A2-72BE-17CA-72AA-8FFDF9429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de-DE" sz="1700" dirty="0"/>
              <a:t>-1980:Anfangs sein Karriere zum Superstar </a:t>
            </a:r>
          </a:p>
          <a:p>
            <a:r>
              <a:rPr lang="de-DE" sz="1700" dirty="0"/>
              <a:t>- 1982: Trainer findet </a:t>
            </a:r>
            <a:r>
              <a:rPr lang="de-DE" sz="1700" dirty="0" err="1"/>
              <a:t>homosexualit</a:t>
            </a:r>
            <a:r>
              <a:rPr lang="de-DE" sz="1700" dirty="0"/>
              <a:t> raus</a:t>
            </a:r>
          </a:p>
          <a:p>
            <a:r>
              <a:rPr lang="de-DE" sz="1700" dirty="0"/>
              <a:t> -1983:Verletzung und Depression</a:t>
            </a:r>
          </a:p>
          <a:p>
            <a:r>
              <a:rPr lang="de-DE" sz="1700" dirty="0"/>
              <a:t>-1990 </a:t>
            </a:r>
            <a:r>
              <a:rPr lang="de-DE" sz="1700" dirty="0" err="1"/>
              <a:t>outing</a:t>
            </a:r>
            <a:r>
              <a:rPr lang="de-DE" sz="1700" dirty="0"/>
              <a:t> (Offizielles)</a:t>
            </a:r>
          </a:p>
          <a:p>
            <a:r>
              <a:rPr lang="de-DE" sz="1700" dirty="0"/>
              <a:t>-1998 mit 37Jahren Selbstmord</a:t>
            </a:r>
          </a:p>
          <a:p>
            <a:r>
              <a:rPr lang="de-DE" sz="1700" dirty="0"/>
              <a:t> -Abschiedsbrief</a:t>
            </a:r>
          </a:p>
        </p:txBody>
      </p:sp>
    </p:spTree>
    <p:extLst>
      <p:ext uri="{BB962C8B-B14F-4D97-AF65-F5344CB8AC3E}">
        <p14:creationId xmlns:p14="http://schemas.microsoft.com/office/powerpoint/2010/main" val="1980957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AE5A7C-45CA-28A9-D2DE-6364664C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dirty="0"/>
              <a:t>Jake Daniels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6BF99D-A51B-27B5-F4AF-96FBB315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e-DE" sz="2200" dirty="0"/>
              <a:t>Erster Europäischer Profi welcher sich outet</a:t>
            </a:r>
          </a:p>
          <a:p>
            <a:r>
              <a:rPr lang="de-DE" sz="2200" dirty="0"/>
              <a:t>Sehr großer schritt für den Weltfußball</a:t>
            </a:r>
          </a:p>
          <a:p>
            <a:r>
              <a:rPr lang="de-DE" sz="2200" dirty="0"/>
              <a:t>Viele bewundern es, doch einige Anhänger verabscheuen es.</a:t>
            </a:r>
          </a:p>
          <a:p>
            <a:endParaRPr lang="de-DE" sz="2200" dirty="0"/>
          </a:p>
          <a:p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66705C-3512-4E43-FAA6-86B345242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58" r="873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218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82FD817-1E9B-C5FF-B087-D6F2093D9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15802" r="-1" b="5506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0D6220-C971-B9BA-0AB8-7FC97E2B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Der Fall Andres Escobar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76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B1FAF2-6680-8886-AE35-479088D1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e-DE" sz="5400" b="1" dirty="0"/>
              <a:t>Die </a:t>
            </a:r>
            <a:r>
              <a:rPr lang="de-DE" sz="5400" b="1" dirty="0" err="1"/>
              <a:t>Respect</a:t>
            </a:r>
            <a:r>
              <a:rPr lang="de-DE" sz="5400" b="1" dirty="0"/>
              <a:t> </a:t>
            </a:r>
            <a:r>
              <a:rPr lang="de-DE" sz="5400" b="1" dirty="0" err="1"/>
              <a:t>Kampange</a:t>
            </a:r>
            <a:endParaRPr lang="de-DE" sz="54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115970-121F-9D13-0533-EEEF1840F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de-DE" sz="2200" dirty="0"/>
              <a:t>Schiedsrichter, Spieler und </a:t>
            </a:r>
            <a:r>
              <a:rPr lang="de-DE" sz="2200" dirty="0" err="1"/>
              <a:t>trainer</a:t>
            </a:r>
            <a:r>
              <a:rPr lang="de-DE" sz="2200" dirty="0"/>
              <a:t> jeglicher Art werden Respektiert.</a:t>
            </a:r>
          </a:p>
          <a:p>
            <a:r>
              <a:rPr lang="de-DE" sz="2200" dirty="0"/>
              <a:t>Der Respekt steht auf erster Stelle.</a:t>
            </a:r>
          </a:p>
          <a:p>
            <a:r>
              <a:rPr lang="de-DE" sz="2200" dirty="0"/>
              <a:t>Viele Erwähnungen wie Schweigeminuten oder während dem Spiel.</a:t>
            </a:r>
          </a:p>
          <a:p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871AE5-198B-9C21-F47F-0524FA11B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2281257"/>
            <a:ext cx="6903720" cy="22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74DD5-1916-778A-EC31-F9172D43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D8B106-791F-0BFC-022B-873828000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 Fußball gibt es ein großes Rassismus Problem.</a:t>
            </a:r>
          </a:p>
          <a:p>
            <a:r>
              <a:rPr lang="de-DE" dirty="0"/>
              <a:t>Es gibt kein Platz für sowas doch trotzdem finden sich es wieder ein.</a:t>
            </a:r>
          </a:p>
          <a:p>
            <a:r>
              <a:rPr lang="de-DE" dirty="0"/>
              <a:t>Nicht nur in Fußball sondern überall finden man Rassismus und Diskriminierung wieder.</a:t>
            </a:r>
          </a:p>
          <a:p>
            <a:endParaRPr lang="de-DE" dirty="0"/>
          </a:p>
          <a:p>
            <a:r>
              <a:rPr lang="de-DE" dirty="0"/>
              <a:t>Diskussion?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Wie kann man Rassismus und Diskriminierung minimieren?</a:t>
            </a:r>
          </a:p>
        </p:txBody>
      </p:sp>
    </p:spTree>
    <p:extLst>
      <p:ext uri="{BB962C8B-B14F-4D97-AF65-F5344CB8AC3E}">
        <p14:creationId xmlns:p14="http://schemas.microsoft.com/office/powerpoint/2010/main" val="117933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8ED462-4A04-FFE5-8525-AA4CED83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452"/>
            <a:ext cx="10515600" cy="5641382"/>
          </a:xfrm>
        </p:spPr>
        <p:txBody>
          <a:bodyPr>
            <a:normAutofit/>
          </a:bodyPr>
          <a:lstStyle/>
          <a:p>
            <a:r>
              <a:rPr lang="de-DE" sz="2500" dirty="0">
                <a:hlinkClick r:id="rId2"/>
              </a:rPr>
              <a:t>-https://www.transfermarkt.de/brian-clough/profil/trainer/19548</a:t>
            </a:r>
            <a:br>
              <a:rPr lang="de-DE" sz="2500" dirty="0"/>
            </a:br>
            <a:r>
              <a:rPr lang="de-DE" sz="2500" dirty="0"/>
              <a:t>-</a:t>
            </a:r>
            <a:r>
              <a:rPr lang="de-DE" sz="2500" dirty="0">
                <a:hlinkClick r:id="rId3"/>
              </a:rPr>
              <a:t>https://www.kicker.de/outing-im-fussball-aengste-schikanen-ruecktritte-und-ein-freitod-803729/artikel</a:t>
            </a:r>
            <a:br>
              <a:rPr lang="de-DE" sz="2500" dirty="0"/>
            </a:br>
            <a:r>
              <a:rPr lang="de-DE" sz="2500" dirty="0"/>
              <a:t>-</a:t>
            </a:r>
            <a:r>
              <a:rPr lang="de-DE" sz="2500" dirty="0">
                <a:hlinkClick r:id="rId4"/>
              </a:rPr>
              <a:t>https://www.zdf.de/nachrichten/sport/fussball-england-jake-daniels-coming-out-100.html</a:t>
            </a:r>
            <a:br>
              <a:rPr lang="de-DE" sz="2500" dirty="0"/>
            </a:br>
            <a:r>
              <a:rPr lang="de-DE" sz="2500" dirty="0"/>
              <a:t>- </a:t>
            </a:r>
            <a:r>
              <a:rPr lang="de-DE" sz="2500" dirty="0">
                <a:hlinkClick r:id="rId5"/>
              </a:rPr>
              <a:t>https://www.welt.de/sport/fussball/internationale-ligen/article113481991/Berlusconi-Bruder-versoehnt-sich-mit-Balotelli.html</a:t>
            </a:r>
            <a:br>
              <a:rPr lang="de-DE" sz="2500" dirty="0"/>
            </a:br>
            <a:r>
              <a:rPr lang="de-DE" sz="2500" dirty="0"/>
              <a:t>-</a:t>
            </a:r>
            <a:r>
              <a:rPr lang="de-DE" sz="2500" dirty="0">
                <a:hlinkClick r:id="rId6"/>
              </a:rPr>
              <a:t>https://www.zeit.de/sport/2022-05/englischer-fussballprofi-jake-daniels-outing-homosexuell?utm_referrer=https%3A%2F%2Fwww.google.com%2F</a:t>
            </a:r>
            <a:br>
              <a:rPr lang="de-DE" sz="2500" dirty="0"/>
            </a:br>
            <a:r>
              <a:rPr lang="de-DE" sz="2500" dirty="0"/>
              <a:t>- </a:t>
            </a:r>
            <a:r>
              <a:rPr lang="de-DE" sz="2500" dirty="0">
                <a:hlinkClick r:id="rId7"/>
              </a:rPr>
              <a:t>https://youtu.be/mP5LRwxh4Bo</a:t>
            </a:r>
            <a:br>
              <a:rPr lang="de-DE" sz="2500" dirty="0"/>
            </a:br>
            <a:r>
              <a:rPr lang="de-DE" sz="2500" dirty="0"/>
              <a:t>-</a:t>
            </a:r>
            <a:r>
              <a:rPr lang="de-DE" sz="2500" dirty="0">
                <a:hlinkClick r:id="rId8"/>
              </a:rPr>
              <a:t>https://www.youtube.com/watch?v=KEWc91o0hSA</a:t>
            </a:r>
            <a:br>
              <a:rPr lang="de-DE" sz="2500" dirty="0"/>
            </a:br>
            <a:r>
              <a:rPr lang="de-DE" sz="2500" dirty="0"/>
              <a:t>-https://www1.wdr.de/stichtag/stichtag-todestag-andres-escobar-100~_mon-052022.html</a:t>
            </a:r>
            <a:br>
              <a:rPr lang="de-DE" sz="2500" dirty="0"/>
            </a:br>
            <a:br>
              <a:rPr lang="de-DE" sz="2500" dirty="0"/>
            </a:br>
            <a:br>
              <a:rPr lang="de-DE" sz="2500" dirty="0"/>
            </a:b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56778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CD55D-F9A2-F3B9-E2EC-3A3D5026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9711"/>
          </a:xfrm>
        </p:spPr>
        <p:txBody>
          <a:bodyPr/>
          <a:lstStyle/>
          <a:p>
            <a:pPr algn="ctr"/>
            <a:r>
              <a:rPr lang="de-DE" b="1" dirty="0"/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CF3110-8D7E-BE12-EBCE-90FBC920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dirty="0"/>
              <a:t>Definition von Rassismus und </a:t>
            </a:r>
            <a:r>
              <a:rPr lang="de-DE" dirty="0" err="1"/>
              <a:t>Diskriminirung</a:t>
            </a: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Beispiele im Profi Fußball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Hautfarbe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Outings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Etc.</a:t>
            </a:r>
          </a:p>
          <a:p>
            <a:pPr marL="514350" indent="-514350">
              <a:buAutoNum type="arabicPeriod" startAt="3"/>
            </a:pPr>
            <a:r>
              <a:rPr lang="de-DE" dirty="0" err="1"/>
              <a:t>Realtion</a:t>
            </a:r>
            <a:r>
              <a:rPr lang="de-DE" dirty="0"/>
              <a:t> zwischen Normaler und Profi Welt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FAZIT</a:t>
            </a:r>
          </a:p>
          <a:p>
            <a:pPr marL="0" indent="0">
              <a:buNone/>
            </a:pPr>
            <a:r>
              <a:rPr lang="de-DE" dirty="0"/>
              <a:t>4.   Diskussion ? (</a:t>
            </a:r>
            <a:r>
              <a:rPr lang="de-DE" dirty="0" err="1"/>
              <a:t>eindämmung</a:t>
            </a:r>
            <a:r>
              <a:rPr lang="de-DE" dirty="0"/>
              <a:t>)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2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llbild anzeigen">
            <a:extLst>
              <a:ext uri="{FF2B5EF4-FFF2-40B4-BE49-F238E27FC236}">
                <a16:creationId xmlns:a16="http://schemas.microsoft.com/office/drawing/2014/main" id="{300697BB-FADF-C29C-6D6C-196494A4E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 b="818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29CD46C-DB67-3538-354F-B2408FE3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ist Diskriminierung und Rassismus?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42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32" name="Rectangle 3131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B1FB9AC-988A-F3BB-011F-A5BF9D6D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de-DE" sz="6600" b="1" dirty="0"/>
              <a:t>Mario Balotelli</a:t>
            </a:r>
          </a:p>
        </p:txBody>
      </p:sp>
      <p:sp>
        <p:nvSpPr>
          <p:cNvPr id="3134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F7C5AAB1-8289-798E-85F2-287481FB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Wer</a:t>
            </a:r>
            <a:r>
              <a:rPr lang="en-US" b="1" dirty="0"/>
              <a:t> </a:t>
            </a:r>
            <a:r>
              <a:rPr lang="en-US" b="1" dirty="0" err="1"/>
              <a:t>ist</a:t>
            </a:r>
            <a:r>
              <a:rPr lang="en-US" b="1" dirty="0"/>
              <a:t> Balotelli?</a:t>
            </a:r>
          </a:p>
          <a:p>
            <a:pPr marL="0" indent="0">
              <a:buNone/>
            </a:pPr>
            <a:r>
              <a:rPr lang="de-DE" sz="2500" b="1" dirty="0"/>
              <a:t>-</a:t>
            </a:r>
            <a:r>
              <a:rPr lang="de-DE" sz="2500" dirty="0"/>
              <a:t>Karriere in jungen Jahren</a:t>
            </a:r>
          </a:p>
          <a:p>
            <a:pPr marL="0" indent="0">
              <a:buNone/>
            </a:pPr>
            <a:r>
              <a:rPr lang="de-DE" sz="2500" dirty="0"/>
              <a:t> -Skandale (Prügelei mit mitspielen und Trainer vor wichtigen </a:t>
            </a:r>
            <a:r>
              <a:rPr lang="de-DE" sz="2500" dirty="0" err="1"/>
              <a:t>Spieln</a:t>
            </a:r>
            <a:r>
              <a:rPr lang="de-DE" sz="2500" dirty="0"/>
              <a:t> Feiern gehen)</a:t>
            </a:r>
          </a:p>
          <a:p>
            <a:pPr marL="0" indent="0">
              <a:buNone/>
            </a:pPr>
            <a:r>
              <a:rPr lang="de-DE" sz="2500" dirty="0"/>
              <a:t>-engagiert sich für Benachteiligter Kinder</a:t>
            </a:r>
            <a:endParaRPr lang="en-US" sz="2500" dirty="0"/>
          </a:p>
        </p:txBody>
      </p:sp>
      <p:pic>
        <p:nvPicPr>
          <p:cNvPr id="3074" name="Picture 2" descr="Quellbild anzeigen">
            <a:extLst>
              <a:ext uri="{FF2B5EF4-FFF2-40B4-BE49-F238E27FC236}">
                <a16:creationId xmlns:a16="http://schemas.microsoft.com/office/drawing/2014/main" id="{03D5D74E-7FA8-F437-6C89-AF739EBAA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23968" b="-2"/>
          <a:stretch/>
        </p:blipFill>
        <p:spPr bwMode="auto"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9F756EA-08B6-1AD3-95DC-C53E715A5A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85" r="-1" b="29315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C67C755E-4A59-7DD1-4A95-D539149FD3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55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5AB380-CCE9-755A-70F8-1974805C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de-DE" sz="5400" b="1" dirty="0"/>
              <a:t>Rassismus gegenüber </a:t>
            </a:r>
            <a:r>
              <a:rPr lang="de-DE" sz="5400" b="1" dirty="0" err="1"/>
              <a:t>Balloteli</a:t>
            </a:r>
            <a:endParaRPr lang="de-DE" sz="5400" b="1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2C47B4-A83E-7145-1E3B-48AD161B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-</a:t>
            </a:r>
            <a:r>
              <a:rPr lang="de-DE" dirty="0"/>
              <a:t>Bereits Erfahrungen in der Kindheit und in der Jugend 2013:Wechsel zum AC Milan</a:t>
            </a:r>
          </a:p>
          <a:p>
            <a:pPr marL="0" indent="0">
              <a:buNone/>
            </a:pPr>
            <a:r>
              <a:rPr lang="de-DE" dirty="0"/>
              <a:t> -Rassistische </a:t>
            </a:r>
            <a:r>
              <a:rPr lang="de-DE" dirty="0" err="1"/>
              <a:t>Ausage</a:t>
            </a:r>
            <a:r>
              <a:rPr lang="de-DE" dirty="0"/>
              <a:t> vom Vize- Präsidenten (Paolo Berlusconi) des AC Milan</a:t>
            </a:r>
          </a:p>
          <a:p>
            <a:pPr marL="0" indent="0">
              <a:buNone/>
            </a:pPr>
            <a:r>
              <a:rPr lang="de-DE" dirty="0"/>
              <a:t> -Paolo Berlusconi bestreitet das dies Rassistisch gemeint war</a:t>
            </a:r>
            <a:endParaRPr lang="en-US" dirty="0"/>
          </a:p>
        </p:txBody>
      </p:sp>
      <p:pic>
        <p:nvPicPr>
          <p:cNvPr id="5" name="Grafik 4" descr="Ein Bild, das Person, Mann, Brille, drinnen enthält.&#10;&#10;Automatisch generierte Beschreibung">
            <a:extLst>
              <a:ext uri="{FF2B5EF4-FFF2-40B4-BE49-F238E27FC236}">
                <a16:creationId xmlns:a16="http://schemas.microsoft.com/office/drawing/2014/main" id="{EBC1D98E-698B-4389-C38A-8EF9DA177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624" y="329183"/>
            <a:ext cx="2992647" cy="3429969"/>
          </a:xfrm>
          <a:prstGeom prst="rect">
            <a:avLst/>
          </a:prstGeom>
        </p:spPr>
      </p:pic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F04FE0B-E800-5698-F08B-19D4D6CFB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40" y="4079193"/>
            <a:ext cx="386892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67904D-3C46-E4CC-5F86-9FD2E95BF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29" y="2003155"/>
            <a:ext cx="6505575" cy="2851688"/>
          </a:xfrm>
        </p:spPr>
        <p:txBody>
          <a:bodyPr>
            <a:normAutofit/>
          </a:bodyPr>
          <a:lstStyle/>
          <a:p>
            <a:r>
              <a:rPr lang="de-DE" dirty="0"/>
              <a:t>-</a:t>
            </a:r>
            <a:r>
              <a:rPr lang="de-DE" dirty="0" err="1"/>
              <a:t>Ballotelli</a:t>
            </a:r>
            <a:r>
              <a:rPr lang="de-DE" dirty="0"/>
              <a:t> wurde mit Bananen beworfen</a:t>
            </a:r>
          </a:p>
          <a:p>
            <a:endParaRPr lang="de-DE" dirty="0"/>
          </a:p>
          <a:p>
            <a:r>
              <a:rPr lang="de-DE" dirty="0"/>
              <a:t>-Affen Geräusche haben Fans imitiert</a:t>
            </a:r>
          </a:p>
          <a:p>
            <a:endParaRPr lang="de-DE" dirty="0"/>
          </a:p>
          <a:p>
            <a:r>
              <a:rPr lang="de-DE" dirty="0"/>
              <a:t> -Partie musste unterbrochen werden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37F24E-98BD-01DB-2404-2127A6B7D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1" r="-3" b="-3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84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1774F72-5819-74EB-FC97-E053F94B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b="1" dirty="0"/>
              <a:t>Kevin Prince Boateng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79ABCD-F9B0-60EC-5531-1BF1B37B8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algn="ctr"/>
            <a:r>
              <a:rPr lang="de-DE" sz="2200" b="1" dirty="0"/>
              <a:t>Wer ist er?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200" dirty="0"/>
              <a:t>Spielte bei Internationalen Topclubs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200" dirty="0"/>
              <a:t>Die extravagante Art von Boateng machte sich zu beschaffen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200" dirty="0"/>
              <a:t>Kämpft gegen Rassismus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22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5D6814-1F61-0C72-53EF-C752BAE8D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5" r="221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894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AB2094-0C56-F810-26E4-B2FE5EF4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e-DE" sz="5400" b="1" dirty="0"/>
              <a:t>Rassismus gegenüber Boateng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20CE6D-A62E-CF42-6400-8D85BEA3B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40" r="17317" b="-1"/>
          <a:stretch/>
        </p:blipFill>
        <p:spPr>
          <a:xfrm>
            <a:off x="338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BD29DC-60DF-5EA6-5E99-ACB1C871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de-DE" sz="2200" dirty="0"/>
              <a:t>Affen Geräusche haben Fans imitiert</a:t>
            </a:r>
          </a:p>
          <a:p>
            <a:r>
              <a:rPr lang="de-DE" sz="2200" dirty="0"/>
              <a:t>Beleidigungen (Politische Unkorrekt)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err="1"/>
              <a:t>Partrie</a:t>
            </a:r>
            <a:r>
              <a:rPr lang="de-DE" sz="1800" dirty="0"/>
              <a:t> musste abgebrochen werden.</a:t>
            </a:r>
          </a:p>
          <a:p>
            <a:r>
              <a:rPr lang="de-DE" sz="2200" dirty="0"/>
              <a:t>Verließ mit gemischten Emotionen das Spielfeld.</a:t>
            </a:r>
          </a:p>
          <a:p>
            <a:pPr marL="0" indent="0" algn="ctr">
              <a:buNone/>
            </a:pPr>
            <a:r>
              <a:rPr lang="de-DE" sz="2200" dirty="0"/>
              <a:t>Heute</a:t>
            </a:r>
          </a:p>
          <a:p>
            <a:r>
              <a:rPr lang="de-DE" sz="2200" dirty="0"/>
              <a:t>will Anti-Rassismus-Organisation gründen</a:t>
            </a:r>
          </a:p>
          <a:p>
            <a:endParaRPr lang="de-DE" sz="2200" dirty="0"/>
          </a:p>
          <a:p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03368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34271-1AA9-E949-3248-BE110CF7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Kevin Prince Boateng Zitate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B74B7D-D15B-F0AD-161A-827817693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,, Ich hoffe dass unsere Kinder das Wort Rassismus nicht kennen werden“</a:t>
            </a:r>
          </a:p>
          <a:p>
            <a:r>
              <a:rPr lang="de-DE" dirty="0"/>
              <a:t> ,,Es ist ein Schmerz, es tut weh„ (Emotional)</a:t>
            </a:r>
          </a:p>
          <a:p>
            <a:r>
              <a:rPr lang="de-DE" dirty="0"/>
              <a:t>,, Ich möchte nur weg aus Italien“ (Schwere Rassismus Vorwürfe)</a:t>
            </a:r>
          </a:p>
        </p:txBody>
      </p:sp>
    </p:spTree>
    <p:extLst>
      <p:ext uri="{BB962C8B-B14F-4D97-AF65-F5344CB8AC3E}">
        <p14:creationId xmlns:p14="http://schemas.microsoft.com/office/powerpoint/2010/main" val="304238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Breitbild</PresentationFormat>
  <Paragraphs>66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</vt:lpstr>
      <vt:lpstr>Diskriminierung und Rassismus im Profi Fußball</vt:lpstr>
      <vt:lpstr>Inhaltsverzeichnis</vt:lpstr>
      <vt:lpstr>Was ist Diskriminierung und Rassismus?</vt:lpstr>
      <vt:lpstr>Mario Balotelli</vt:lpstr>
      <vt:lpstr>Rassismus gegenüber Balloteli</vt:lpstr>
      <vt:lpstr>PowerPoint-Präsentation</vt:lpstr>
      <vt:lpstr>Kevin Prince Boateng</vt:lpstr>
      <vt:lpstr>Rassismus gegenüber Boateng</vt:lpstr>
      <vt:lpstr>Kevin Prince Boateng Zitate</vt:lpstr>
      <vt:lpstr>Der Tragische Fall Fashanu</vt:lpstr>
      <vt:lpstr>Jake Daniels</vt:lpstr>
      <vt:lpstr>Der Fall Andres Escobar</vt:lpstr>
      <vt:lpstr>Die Respect Kampange</vt:lpstr>
      <vt:lpstr>Fazit</vt:lpstr>
      <vt:lpstr>-https://www.transfermarkt.de/brian-clough/profil/trainer/19548 -https://www.kicker.de/outing-im-fussball-aengste-schikanen-ruecktritte-und-ein-freitod-803729/artikel -https://www.zdf.de/nachrichten/sport/fussball-england-jake-daniels-coming-out-100.html - https://www.welt.de/sport/fussball/internationale-ligen/article113481991/Berlusconi-Bruder-versoehnt-sich-mit-Balotelli.html -https://www.zeit.de/sport/2022-05/englischer-fussballprofi-jake-daniels-outing-homosexuell?utm_referrer=https%3A%2F%2Fwww.google.com%2F - https://youtu.be/mP5LRwxh4Bo -https://www.youtube.com/watch?v=KEWc91o0hSA -https://www1.wdr.de/stichtag/stichtag-todestag-andres-escobar-100~_mon-052022.html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Diskriminierung und Rassismus im Profi Fußball</dc:title>
  <dc:creator>Kajanan Ketheeswaran</dc:creator>
  <cp:lastModifiedBy>Kajanan Ketheeswaran</cp:lastModifiedBy>
  <cp:revision>1</cp:revision>
  <dcterms:created xsi:type="dcterms:W3CDTF">2022-06-13T21:30:13Z</dcterms:created>
  <dcterms:modified xsi:type="dcterms:W3CDTF">2022-06-13T23:44:59Z</dcterms:modified>
</cp:coreProperties>
</file>