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2d7948e58_3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22d7948e58_3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2d7948e58_3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2d7948e58_3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2d7948e58_3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2d7948e58_3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2d7948e58_3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22d7948e58_3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2d7948e58_3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2d7948e58_3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22d7948e58_3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22d7948e58_3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2d7948e58_3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22d7948e58_3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22d7948e58_3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22d7948e58_3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2d7948e58_3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22d7948e58_3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22d7948e58_3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22d7948e58_3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2d7948e58_1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2d7948e58_1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2d7948e58_3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2d7948e58_3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2d7948e58_3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2d7948e58_3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2d7948e58_3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22d7948e58_3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2d7948e58_3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2d7948e58_3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2d7948e58_3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2d7948e58_3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2d7948e58_3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2d7948e58_3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2d7948e58_3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2d7948e58_3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9625" y="602175"/>
            <a:ext cx="7909801" cy="43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6" name="Google Shape;7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" name="Google Shape;22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" name="Google Shape;34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5" name="Google Shape;3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" name="Google Shape;37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" name="Google Shape;53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8" name="Google Shape;5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" name="Google Shape;64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5" name="Google Shape;6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8" name="Google Shape;68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tagesschau.de/faktenfinder/china-tiananmen-massaker-101.html" TargetMode="External"/><Relationship Id="rId4" Type="http://schemas.openxmlformats.org/officeDocument/2006/relationships/hyperlink" Target="https://www.youtube.com/watch?v=RHiTPO7C70w&amp;t=543s" TargetMode="External"/><Relationship Id="rId5" Type="http://schemas.openxmlformats.org/officeDocument/2006/relationships/hyperlink" Target="https://www.youtube.com/watch?v=CI0Rb-Yha1Y" TargetMode="External"/><Relationship Id="rId6" Type="http://schemas.openxmlformats.org/officeDocument/2006/relationships/hyperlink" Target="https://www.youtube.com/watch?v=CI0Rb-Yha1Y" TargetMode="External"/><Relationship Id="rId7" Type="http://schemas.openxmlformats.org/officeDocument/2006/relationships/hyperlink" Target="https://www.zeit.de/zeit-magazin/leben/2022-03/ukraine-russland-krieg-maenner-widerstand-flucht?utm_referrer=https%3A%2F%2Fwww.google.com%2F" TargetMode="External"/><Relationship Id="rId8" Type="http://schemas.openxmlformats.org/officeDocument/2006/relationships/hyperlink" Target="https://www.spiegel.de/politik/ausland/ukraine-tote-bei-feuer-in-odessa-nach-brandstiftung-a-967340.html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youtube.com/watch?v=ErWNL367SxE" TargetMode="External"/><Relationship Id="rId4" Type="http://schemas.openxmlformats.org/officeDocument/2006/relationships/hyperlink" Target="https://www.youtube.com/watch?v=r0EWMg91CU0" TargetMode="External"/><Relationship Id="rId5" Type="http://schemas.openxmlformats.org/officeDocument/2006/relationships/hyperlink" Target="https://www.youtube.com/watch?v=Zm8duuDhvy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Menschenrechte in kritischen Ländern </a:t>
            </a:r>
            <a:endParaRPr/>
          </a:p>
        </p:txBody>
      </p:sp>
      <p:sp>
        <p:nvSpPr>
          <p:cNvPr id="88" name="Google Shape;88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2"/>
                </a:solidFill>
              </a:rPr>
              <a:t>Eine Präsentation von Jan Arnold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Sowjetunion unter Führung Stalins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Stalin sorgte das viele in Gulags waren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Die meisten waren politische Gegner und Kriminelle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Durch die NKWD wurden diese geschnappt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Sie wurden zum arbeiten gezwungen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Es war egal wenn jemand da gestorben ist</a:t>
            </a: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613" y="488363"/>
            <a:ext cx="1857375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7000" y="2571738"/>
            <a:ext cx="1619250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Zeitzeuge nach Stalins Diktatur</a:t>
            </a:r>
            <a:endParaRPr/>
          </a:p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Leben war nicht schlecht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Arbeit war leichter zu finden (verpflichtet)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Man hat nicht viel bekommen waber war ausreichend (abgegrenzt)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solange du nicht gegen das Regime negativ </a:t>
            </a:r>
            <a:r>
              <a:rPr lang="de"/>
              <a:t>äußerst passiert dir nichts</a:t>
            </a:r>
            <a:r>
              <a:rPr lang="de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Der </a:t>
            </a:r>
            <a:r>
              <a:rPr lang="de"/>
              <a:t>Ukraine Konflikt</a:t>
            </a:r>
            <a:endParaRPr/>
          </a:p>
        </p:txBody>
      </p:sp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Am 24.02.2022 ist Russland in die Ukraine (eingedrungen)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Selenski ruft zum </a:t>
            </a:r>
            <a:r>
              <a:rPr lang="de"/>
              <a:t>Widerstand</a:t>
            </a:r>
            <a:r>
              <a:rPr lang="de"/>
              <a:t> auf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Er zwingt Männer zwischen 18 bis 60 zur Wehrpflicht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Wieso überhaupt?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Gründe</a:t>
            </a:r>
            <a:endParaRPr/>
          </a:p>
        </p:txBody>
      </p:sp>
      <p:sp>
        <p:nvSpPr>
          <p:cNvPr id="168" name="Google Shape;168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Der Putsch 2014 war geplant (Scharfschützen)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Alte Regierung hätte Protestanten ermordet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Seit 2014 Bürgerkrieg zwischen Ukraine und dem </a:t>
            </a:r>
            <a:r>
              <a:rPr lang="de"/>
              <a:t>Donbass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Selenskis Ziele als Präsident war es den Krieg zu stoppen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Viele Faschisten in den hohen Ämtern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8775"/>
            <a:ext cx="9143999" cy="465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0050"/>
            <a:ext cx="9143999" cy="466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0050"/>
            <a:ext cx="9144001" cy="466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0050"/>
            <a:ext cx="9143999" cy="466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Quellen</a:t>
            </a:r>
            <a:endParaRPr/>
          </a:p>
        </p:txBody>
      </p:sp>
      <p:sp>
        <p:nvSpPr>
          <p:cNvPr id="202" name="Google Shape;202;p30"/>
          <p:cNvSpPr txBox="1"/>
          <p:nvPr>
            <p:ph idx="1" type="body"/>
          </p:nvPr>
        </p:nvSpPr>
        <p:spPr>
          <a:xfrm>
            <a:off x="729450" y="2078875"/>
            <a:ext cx="7688700" cy="25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https://www.tagesschau.de/faktenfinder/china-tiananmen-massaker-101.html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d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https://www.youtube.com/watch?v=2Gpod1FBwcU&amp;t=243s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de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https://www.youtube.com/watch?v=RHiTPO7C70w&amp;t=543s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de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https://www.youtube.com/watch?v=CI0Rb-Yh</a:t>
            </a:r>
            <a:r>
              <a:rPr lang="de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a1Y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de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https://www.zeit.de/zeit-magazin/leben/2022-03/ukraine-russland-krieg-maenner-widerstand-flucht?utm_referrer=https%3A%2F%2Fwww.google.com%2F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de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https://www.spiegel.de/politik/ausland/ukraine-tote-bei-feuer-in-odessa-nach-brandstiftung-a-967340.html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d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https://www.nzz.ch/international/europa/blutsonntag-von-wolhynien-historischer-spaltpilz-ld.105844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Quellen</a:t>
            </a:r>
            <a:endParaRPr/>
          </a:p>
        </p:txBody>
      </p:sp>
      <p:sp>
        <p:nvSpPr>
          <p:cNvPr id="208" name="Google Shape;208;p3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https://www.youtube.com/watch?v=ErWNL367SxE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de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https://www.youtube.com/watch?v=r0EWMg91CU0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de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https://www.youtube.com/watch?v=Zm8duuDhvys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d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https://www.rnd.de/politik/ukraine-droht-der-nato-mit-wiederanschaffung-von-atomwaffen-4R53QMGBO6TFU6N6JEP5YG5PMY.html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Inhaltsangabe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Welche Länder sind davon betroffen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Vorfälle in diesen Ländern</a:t>
            </a:r>
            <a:endParaRPr/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de"/>
              <a:t>China</a:t>
            </a:r>
            <a:endParaRPr/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de"/>
              <a:t>Sowjetunion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Aktueller Vorfall mit Ukraine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Quellen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Betroffene Länder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zum größten Teil: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Asien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Afrika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7201" y="497475"/>
            <a:ext cx="5316798" cy="448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Vorfälle in China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Der </a:t>
            </a:r>
            <a:r>
              <a:rPr lang="de"/>
              <a:t>Tiananmen</a:t>
            </a:r>
            <a:r>
              <a:rPr lang="de"/>
              <a:t> Massaker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Die Diktatur von Mao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Die Uiguren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0050"/>
            <a:ext cx="9144000" cy="466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Der Tiananmen Massaker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geschah in Peking am 04.06.1989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Studenten demonstrierten für mehr Freiheit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Demonstration wurde gewaltsam  aufgelöst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Bis heute streitet China alles ab</a:t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600" y="478675"/>
            <a:ext cx="4143400" cy="23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Mao Zedong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Erster (Präsident) der Volksrepublik Chinas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Umerziehungslager wurden eingerichtet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Sorgte für den Hungersnot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Manipulierte die Jugend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Kulturrevolution sorgte für seine Standhaftigkeit in der Politik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Ca. 80 Millionen Menschen starben unter seiner Herrschaft</a:t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613" y="496425"/>
            <a:ext cx="1857375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Die Uiguren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Muslime werden Umerzogen in Lagern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Sie dürfen keiner Religion </a:t>
            </a:r>
            <a:r>
              <a:rPr lang="de"/>
              <a:t>angehören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Sie werden unfreiwillig in diesen Lagern gesteckt</a:t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0625" y="496903"/>
            <a:ext cx="3433375" cy="19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" y="488775"/>
            <a:ext cx="9144000" cy="465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