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4.xml" ContentType="application/inkml+xml"/>
  <Override PartName="/ppt/ink/ink5.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256" r:id="rId2"/>
    <p:sldId id="259" r:id="rId3"/>
    <p:sldId id="260" r:id="rId4"/>
    <p:sldId id="261" r:id="rId5"/>
    <p:sldId id="262" r:id="rId6"/>
    <p:sldId id="264" r:id="rId7"/>
    <p:sldId id="265" r:id="rId8"/>
    <p:sldId id="266" r:id="rId9"/>
    <p:sldId id="267" r:id="rId10"/>
    <p:sldId id="268" r:id="rId11"/>
    <p:sldId id="269" r:id="rId12"/>
    <p:sldId id="270" r:id="rId13"/>
    <p:sldId id="289" r:id="rId14"/>
    <p:sldId id="271" r:id="rId15"/>
    <p:sldId id="272" r:id="rId16"/>
    <p:sldId id="273" r:id="rId17"/>
    <p:sldId id="287" r:id="rId18"/>
    <p:sldId id="288" r:id="rId19"/>
    <p:sldId id="275" r:id="rId20"/>
    <p:sldId id="284" r:id="rId21"/>
    <p:sldId id="276" r:id="rId22"/>
    <p:sldId id="277" r:id="rId23"/>
    <p:sldId id="278" r:id="rId24"/>
    <p:sldId id="279" r:id="rId25"/>
    <p:sldId id="280" r:id="rId26"/>
    <p:sldId id="281" r:id="rId27"/>
    <p:sldId id="282" r:id="rId28"/>
    <p:sldId id="283" r:id="rId29"/>
    <p:sldId id="290" r:id="rId30"/>
    <p:sldId id="291" r:id="rId31"/>
    <p:sldId id="286" r:id="rId32"/>
  </p:sldIdLst>
  <p:sldSz cx="10080625" cy="7559675"/>
  <p:notesSz cx="7559675" cy="106918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71" autoAdjust="0"/>
    <p:restoredTop sz="94660"/>
  </p:normalViewPr>
  <p:slideViewPr>
    <p:cSldViewPr snapToGrid="0">
      <p:cViewPr varScale="1">
        <p:scale>
          <a:sx n="95" d="100"/>
          <a:sy n="95" d="100"/>
        </p:scale>
        <p:origin x="117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22A5A42-2AA9-A773-42A7-158CD9FD44F7}"/>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noAutofit/>
          </a:bodyPr>
          <a:lstStyle/>
          <a:p>
            <a:pPr marL="0" marR="0" lvl="0" indent="0" rtl="0" hangingPunct="0">
              <a:lnSpc>
                <a:spcPct val="100000"/>
              </a:lnSpc>
              <a:spcBef>
                <a:spcPts val="0"/>
              </a:spcBef>
              <a:spcAft>
                <a:spcPts val="0"/>
              </a:spcAft>
              <a:buNone/>
              <a:tabLst/>
              <a:defRPr sz="1400"/>
            </a:pPr>
            <a:endParaRPr lang="en-GB" sz="1400" b="0" i="0" u="none" strike="noStrike" kern="1200">
              <a:ln>
                <a:noFill/>
              </a:ln>
              <a:latin typeface="Arial" pitchFamily="18"/>
              <a:ea typeface="Microsoft YaHei" pitchFamily="2"/>
              <a:cs typeface="Arial" pitchFamily="2"/>
            </a:endParaRPr>
          </a:p>
        </p:txBody>
      </p:sp>
      <p:sp>
        <p:nvSpPr>
          <p:cNvPr id="3" name="Datumsplatzhalter 2">
            <a:extLst>
              <a:ext uri="{FF2B5EF4-FFF2-40B4-BE49-F238E27FC236}">
                <a16:creationId xmlns:a16="http://schemas.microsoft.com/office/drawing/2014/main" id="{5FF5E754-56F8-D63F-5B3F-60957956C372}"/>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noAutofit/>
          </a:bodyPr>
          <a:lstStyle/>
          <a:p>
            <a:pPr marL="0" marR="0" lvl="0" indent="0" algn="r" rtl="0" hangingPunct="0">
              <a:lnSpc>
                <a:spcPct val="100000"/>
              </a:lnSpc>
              <a:spcBef>
                <a:spcPts val="0"/>
              </a:spcBef>
              <a:spcAft>
                <a:spcPts val="0"/>
              </a:spcAft>
              <a:buNone/>
              <a:tabLst/>
              <a:defRPr sz="1400"/>
            </a:pPr>
            <a:endParaRPr lang="en-GB" sz="1400" b="0" i="0" u="none" strike="noStrike" kern="1200">
              <a:ln>
                <a:noFill/>
              </a:ln>
              <a:latin typeface="Arial" pitchFamily="18"/>
              <a:ea typeface="Microsoft YaHei" pitchFamily="2"/>
              <a:cs typeface="Arial" pitchFamily="2"/>
            </a:endParaRPr>
          </a:p>
        </p:txBody>
      </p:sp>
      <p:sp>
        <p:nvSpPr>
          <p:cNvPr id="4" name="Fußzeilenplatzhalter 3">
            <a:extLst>
              <a:ext uri="{FF2B5EF4-FFF2-40B4-BE49-F238E27FC236}">
                <a16:creationId xmlns:a16="http://schemas.microsoft.com/office/drawing/2014/main" id="{72BA1F15-AE02-23ED-D9AF-FA4914BE9523}"/>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noAutofit/>
          </a:bodyPr>
          <a:lstStyle/>
          <a:p>
            <a:pPr marL="0" marR="0" lvl="0" indent="0" rtl="0" hangingPunct="0">
              <a:lnSpc>
                <a:spcPct val="100000"/>
              </a:lnSpc>
              <a:spcBef>
                <a:spcPts val="0"/>
              </a:spcBef>
              <a:spcAft>
                <a:spcPts val="0"/>
              </a:spcAft>
              <a:buNone/>
              <a:tabLst/>
              <a:defRPr sz="1400"/>
            </a:pPr>
            <a:endParaRPr lang="en-GB" sz="1400" b="0" i="0" u="none" strike="noStrike" kern="1200">
              <a:ln>
                <a:noFill/>
              </a:ln>
              <a:latin typeface="Arial" pitchFamily="18"/>
              <a:ea typeface="Microsoft YaHei" pitchFamily="2"/>
              <a:cs typeface="Arial" pitchFamily="2"/>
            </a:endParaRPr>
          </a:p>
        </p:txBody>
      </p:sp>
      <p:sp>
        <p:nvSpPr>
          <p:cNvPr id="5" name="Foliennummernplatzhalter 4">
            <a:extLst>
              <a:ext uri="{FF2B5EF4-FFF2-40B4-BE49-F238E27FC236}">
                <a16:creationId xmlns:a16="http://schemas.microsoft.com/office/drawing/2014/main" id="{8ACFFAEF-CDB3-3C22-693D-228C28404278}"/>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noAutofit/>
          </a:bodyPr>
          <a:lstStyle/>
          <a:p>
            <a:pPr marL="0" marR="0" lvl="0" indent="0" algn="r" rtl="0" hangingPunct="0">
              <a:lnSpc>
                <a:spcPct val="100000"/>
              </a:lnSpc>
              <a:spcBef>
                <a:spcPts val="0"/>
              </a:spcBef>
              <a:spcAft>
                <a:spcPts val="0"/>
              </a:spcAft>
              <a:buNone/>
              <a:tabLst/>
              <a:defRPr sz="1400"/>
            </a:pPr>
            <a:fld id="{5DCEE795-5937-4088-A334-516BA450C818}" type="slidenum">
              <a:t>‹Nr.›</a:t>
            </a:fld>
            <a:endParaRPr lang="en-GB" sz="1400" b="0" i="0" u="none" strike="noStrike" kern="1200">
              <a:ln>
                <a:noFill/>
              </a:ln>
              <a:latin typeface="Arial" pitchFamily="18"/>
              <a:ea typeface="Microsoft YaHei" pitchFamily="2"/>
              <a:cs typeface="Arial" pitchFamily="2"/>
            </a:endParaRPr>
          </a:p>
        </p:txBody>
      </p:sp>
    </p:spTree>
    <p:extLst>
      <p:ext uri="{BB962C8B-B14F-4D97-AF65-F5344CB8AC3E}">
        <p14:creationId xmlns:p14="http://schemas.microsoft.com/office/powerpoint/2010/main" val="133615351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9T07:04:45.495"/>
    </inkml:context>
    <inkml:brush xml:id="br0">
      <inkml:brushProperty name="width" value="0.05" units="cm"/>
      <inkml:brushProperty name="height" value="0.05" units="cm"/>
      <inkml:brushProperty name="color" value="#E71224"/>
    </inkml:brush>
  </inkml:definitions>
  <inkml:trace contextRef="#ctx0" brushRef="#br0">2326 3280 24536,'0'2'0,"-1"5"0,2 5 0,0 5 0,1 5 0,2 4 0,2 5 0,2 3 0,4 4 0,2 4 0,4 3 0,3 3 0,4 2 0,4 3 0,5 0 0,3 2 0,5 1 0,4-1 0,4 0 0,5 0 0,3-3 0,5-1 0,3-2 0,4-3 0,2-4 0,4-3 0,2-5 0,2-4 0,1-5 0,2-6 0,1-5 0,0-6 0,-1-6 0,0-7 0,-1-6 0,-2-7 0,-3-6 0,-2-7 0,-3-7 0,-4-7 0,-4-6 0,-5-7 0,-4-6 0,-5-6 0,-6-6 0,-6-6 0,-6-5 0,-6-5 0,-7-5 0,-6-4 0,-7-4 0,-6-3 0,-7-4 0,-6-2 0,-6-2 0,-7-2 0,-6-1 0,-5-1 0,-6 0 0,-5 0 0,-5 0 0,-4 2 0,-4 0 0,-3 3 0,-4 1 0,-2 3 0,-2 2 0,-2 4 0,-1 2 0,0 4 0,-1 4 0,0 4 0,2 3 0,0 5 0,3 4 0,1 4 0,3 5 0,2 3 0,4 5 0,3 4 0,3 5 0,4 3 0,4 4 0,4 4 0,4 4 0,4 3 0,4 3 0,4 4 0,3 3 0,5 3 0,2 3 0,4 2 0,3 2 0,2 3 0,2 2 0,3 2 0,1 2 0,1 2 0,0 2 0,1 1 0,0 2 0,0 1 0,-2 2 0,-1 1 0,-2 3 0,-3 0 0,-2 3 0,-2 1 0,-5 2 0,-2 2 0,-5 2 0,-4 3 0,-3 1 0,-6 3 0,-4 3 0,-4 2 0,-5 4 0,-5 2 0,-4 3 0,-5 4 0,-4 3 0,-4 4 0,-4 3 0,-3 4 0,-3 3 0,-3 5 0,-3 3 0,-1 4 0,-2 4 0,-2 3 0,1 4 0,-1 4 0,1 3 0,1 3 0,1 3 0,3 3 0,2 3 0,3 2 0,4 2 0,4 2 0,4 1 0,6 1 0,5 1 0,6 0 0,5 0 0,8-1 0,5 0 0,8-2 0,7-1 0,6-3 0,8-2 0,8-4 0,6-2 0,7-5 0,7-3 0,7-5 0,7-5 0,6-5 0,5-5 0,7-6 0,4-6 0,6-5 0,4-6 0,3-7 0,5-6 0,2-6 0,2-6 0,3-6 0,1-6 0,0-6 0,1-6 0,0-5 0,-1-6 0,-1-4 0,-2-5 0,-1-4 0,-3-4 0,-3-3 0,-3-4 0,-4-2 0,-3-2 0,-5-2 0,-3-1 0,-5 0 0,-4-1 0,-4 0 0,-4 1 0,-5 1 0,-5 2 0,-3 2 0,-4 3 0,-4 2 0,-3 4 0,-4 3 0,-2 4 0,-2 5 0,-3 3 0,-2 5 0,-1 5 0,0 5 0,-1 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9T07:05:09.182"/>
    </inkml:context>
    <inkml:brush xml:id="br0">
      <inkml:brushProperty name="width" value="0.05" units="cm"/>
      <inkml:brushProperty name="height" value="0.05" units="cm"/>
      <inkml:brushProperty name="color" value="#E71224"/>
    </inkml:brush>
  </inkml:definitions>
  <inkml:trace contextRef="#ctx0" brushRef="#br0">0 1 24575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9T07:05:10.225"/>
    </inkml:context>
    <inkml:brush xml:id="br0">
      <inkml:brushProperty name="width" value="0.05" units="cm"/>
      <inkml:brushProperty name="height" value="0.05" units="cm"/>
      <inkml:brushProperty name="color" value="#E71224"/>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9T07:06:54.237"/>
    </inkml:context>
    <inkml:brush xml:id="br0">
      <inkml:brushProperty name="width" value="0.05" units="cm"/>
      <inkml:brushProperty name="height" value="0.05" units="cm"/>
      <inkml:brushProperty name="color" value="#E71224"/>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9T07:06:55.226"/>
    </inkml:context>
    <inkml:brush xml:id="br0">
      <inkml:brushProperty name="width" value="0.05" units="cm"/>
      <inkml:brushProperty name="height" value="0.05" units="cm"/>
      <inkml:brushProperty name="color" value="#E71224"/>
    </inkml:brush>
  </inkml:definitions>
  <inkml:trace contextRef="#ctx0" brushRef="#br0">0 1 24575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DDE5DA-EFE2-2E9F-FEB2-A23C1F9F7F17}"/>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Notizenplatzhalter 2">
            <a:extLst>
              <a:ext uri="{FF2B5EF4-FFF2-40B4-BE49-F238E27FC236}">
                <a16:creationId xmlns:a16="http://schemas.microsoft.com/office/drawing/2014/main" id="{91600E2E-CF4C-3A24-FAF9-B0431DAEA983}"/>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en-GB"/>
          </a:p>
        </p:txBody>
      </p:sp>
      <p:sp>
        <p:nvSpPr>
          <p:cNvPr id="4" name="Kopfzeilenplatzhalter 3">
            <a:extLst>
              <a:ext uri="{FF2B5EF4-FFF2-40B4-BE49-F238E27FC236}">
                <a16:creationId xmlns:a16="http://schemas.microsoft.com/office/drawing/2014/main" id="{223DF203-D1B2-B8C6-5CAB-A3D02DD33AFC}"/>
              </a:ext>
            </a:extLst>
          </p:cNvPr>
          <p:cNvSpPr txBox="1">
            <a:spLocks noGrp="1"/>
          </p:cNvSpPr>
          <p:nvPr>
            <p:ph type="hdr" sz="quarter"/>
          </p:nvPr>
        </p:nvSpPr>
        <p:spPr>
          <a:xfrm>
            <a:off x="0" y="0"/>
            <a:ext cx="3280680" cy="534240"/>
          </a:xfrm>
          <a:prstGeom prst="rect">
            <a:avLst/>
          </a:prstGeom>
          <a:noFill/>
          <a:ln>
            <a:noFill/>
          </a:ln>
        </p:spPr>
        <p:txBody>
          <a:bodyPr lIns="0" tIns="0" rIns="0" bIns="0" anchorCtr="0">
            <a:noAutofit/>
          </a:bodyPr>
          <a:lstStyle>
            <a:lvl1pPr lvl="0"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5" name="Datumsplatzhalter 4">
            <a:extLst>
              <a:ext uri="{FF2B5EF4-FFF2-40B4-BE49-F238E27FC236}">
                <a16:creationId xmlns:a16="http://schemas.microsoft.com/office/drawing/2014/main" id="{D1842317-4513-5106-A136-CF9A41FDDBBD}"/>
              </a:ext>
            </a:extLst>
          </p:cNvPr>
          <p:cNvSpPr txBox="1">
            <a:spLocks noGrp="1"/>
          </p:cNvSpPr>
          <p:nvPr>
            <p:ph type="dt" idx="1"/>
          </p:nvPr>
        </p:nvSpPr>
        <p:spPr>
          <a:xfrm>
            <a:off x="4278960" y="0"/>
            <a:ext cx="3280680" cy="534240"/>
          </a:xfrm>
          <a:prstGeom prst="rect">
            <a:avLst/>
          </a:prstGeom>
          <a:noFill/>
          <a:ln>
            <a:noFill/>
          </a:ln>
        </p:spPr>
        <p:txBody>
          <a:bodyPr lIns="0" tIns="0" rIns="0" bIns="0" anchorCtr="0">
            <a:noAutofit/>
          </a:bodyPr>
          <a:lstStyle>
            <a:lvl1pPr lvl="0" algn="r"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6" name="Fußzeilenplatzhalter 5">
            <a:extLst>
              <a:ext uri="{FF2B5EF4-FFF2-40B4-BE49-F238E27FC236}">
                <a16:creationId xmlns:a16="http://schemas.microsoft.com/office/drawing/2014/main" id="{E3549D75-8AFA-01E9-0834-9287E7A2135D}"/>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noAutofit/>
          </a:bodyPr>
          <a:lstStyle>
            <a:lvl1pPr lvl="0"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7" name="Foliennummernplatzhalter 6">
            <a:extLst>
              <a:ext uri="{FF2B5EF4-FFF2-40B4-BE49-F238E27FC236}">
                <a16:creationId xmlns:a16="http://schemas.microsoft.com/office/drawing/2014/main" id="{9BEDC813-34D9-0AE4-5F10-011AF072CC00}"/>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noAutofit/>
          </a:bodyPr>
          <a:lstStyle>
            <a:lvl1pPr lvl="0" algn="r" rtl="0" hangingPunct="0">
              <a:buNone/>
              <a:tabLst/>
              <a:defRPr lang="en-GB" sz="1400" kern="1200">
                <a:latin typeface="Times New Roman" pitchFamily="18"/>
                <a:ea typeface="Lucida Sans Unicode" pitchFamily="2"/>
                <a:cs typeface="Tahoma" pitchFamily="2"/>
              </a:defRPr>
            </a:lvl1pPr>
          </a:lstStyle>
          <a:p>
            <a:pPr lvl="0"/>
            <a:fld id="{13D139EB-81A9-42CD-960A-BBDBED47B686}" type="slidenum">
              <a:t>‹Nr.›</a:t>
            </a:fld>
            <a:endParaRPr lang="en-GB"/>
          </a:p>
        </p:txBody>
      </p:sp>
    </p:spTree>
    <p:extLst>
      <p:ext uri="{BB962C8B-B14F-4D97-AF65-F5344CB8AC3E}">
        <p14:creationId xmlns:p14="http://schemas.microsoft.com/office/powerpoint/2010/main" val="2922090880"/>
      </p:ext>
    </p:extLst>
  </p:cSld>
  <p:clrMap bg1="lt1" tx1="dk1" bg2="lt2" tx2="dk2" accent1="accent1" accent2="accent2" accent3="accent3" accent4="accent4" accent5="accent5" accent6="accent6" hlink="hlink" folHlink="folHlink"/>
  <p:notesStyle>
    <a:lvl1pPr marL="216000" marR="0" indent="-216000" rtl="0" hangingPunct="0">
      <a:tabLst/>
      <a:defRPr lang="en-GB" sz="2000" b="0" i="0" u="none" strike="noStrike" kern="1200">
        <a:ln>
          <a:noFill/>
        </a:ln>
        <a:latin typeface="Arial" pitchFamily="18"/>
        <a:ea typeface="Microsoft YaHei" pitchFamily="2"/>
        <a:cs typeface="Ari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D334C57D-76E5-2A6E-DF15-F0B3B5DC0B9D}"/>
              </a:ext>
            </a:extLst>
          </p:cNvPr>
          <p:cNvSpPr txBox="1">
            <a:spLocks noGrp="1"/>
          </p:cNvSpPr>
          <p:nvPr>
            <p:ph type="sldNum" sz="quarter" idx="5"/>
          </p:nvPr>
        </p:nvSpPr>
        <p:spPr>
          <a:ln/>
        </p:spPr>
        <p:txBody>
          <a:bodyPr lIns="0" tIns="0" rIns="0" bIns="0" anchor="b" anchorCtr="0">
            <a:noAutofit/>
          </a:bodyPr>
          <a:lstStyle/>
          <a:p>
            <a:pPr lvl="0"/>
            <a:fld id="{752333CA-B434-4E0E-8033-C36875ED7B3F}" type="slidenum">
              <a:t>1</a:t>
            </a:fld>
            <a:endParaRPr lang="en-GB"/>
          </a:p>
        </p:txBody>
      </p:sp>
      <p:sp>
        <p:nvSpPr>
          <p:cNvPr id="2" name="Folienbildplatzhalter 1">
            <a:extLst>
              <a:ext uri="{FF2B5EF4-FFF2-40B4-BE49-F238E27FC236}">
                <a16:creationId xmlns:a16="http://schemas.microsoft.com/office/drawing/2014/main" id="{284F1958-BE95-FD6C-0396-1FE86259BB5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FD9694AE-7C57-9C5C-0287-A47277CF9180}"/>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145F6BD-D4F4-B982-E011-7FE389B2119D}"/>
              </a:ext>
            </a:extLst>
          </p:cNvPr>
          <p:cNvSpPr txBox="1">
            <a:spLocks noGrp="1"/>
          </p:cNvSpPr>
          <p:nvPr>
            <p:ph type="sldNum" sz="quarter" idx="5"/>
          </p:nvPr>
        </p:nvSpPr>
        <p:spPr>
          <a:ln/>
        </p:spPr>
        <p:txBody>
          <a:bodyPr lIns="0" tIns="0" rIns="0" bIns="0" anchor="b" anchorCtr="0">
            <a:noAutofit/>
          </a:bodyPr>
          <a:lstStyle/>
          <a:p>
            <a:pPr lvl="0"/>
            <a:fld id="{E0E015AB-954E-4457-AEE7-8B921EA65200}" type="slidenum">
              <a:t>10</a:t>
            </a:fld>
            <a:endParaRPr lang="en-GB"/>
          </a:p>
        </p:txBody>
      </p:sp>
      <p:sp>
        <p:nvSpPr>
          <p:cNvPr id="2" name="Folienbildplatzhalter 1">
            <a:extLst>
              <a:ext uri="{FF2B5EF4-FFF2-40B4-BE49-F238E27FC236}">
                <a16:creationId xmlns:a16="http://schemas.microsoft.com/office/drawing/2014/main" id="{8A2E6091-4F42-A567-304F-10093618BEE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F3828925-1AE0-1839-9FA1-5BE898627AD0}"/>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0CD7313-8D5B-480D-AACB-5A87781B2298}"/>
              </a:ext>
            </a:extLst>
          </p:cNvPr>
          <p:cNvSpPr txBox="1">
            <a:spLocks noGrp="1"/>
          </p:cNvSpPr>
          <p:nvPr>
            <p:ph type="sldNum" sz="quarter" idx="5"/>
          </p:nvPr>
        </p:nvSpPr>
        <p:spPr>
          <a:ln/>
        </p:spPr>
        <p:txBody>
          <a:bodyPr lIns="0" tIns="0" rIns="0" bIns="0" anchor="b" anchorCtr="0">
            <a:noAutofit/>
          </a:bodyPr>
          <a:lstStyle/>
          <a:p>
            <a:pPr lvl="0"/>
            <a:fld id="{07D2C117-8CB5-47E5-85E8-A5C27CF8C6B9}" type="slidenum">
              <a:t>11</a:t>
            </a:fld>
            <a:endParaRPr lang="en-GB"/>
          </a:p>
        </p:txBody>
      </p:sp>
      <p:sp>
        <p:nvSpPr>
          <p:cNvPr id="2" name="Folienbildplatzhalter 1">
            <a:extLst>
              <a:ext uri="{FF2B5EF4-FFF2-40B4-BE49-F238E27FC236}">
                <a16:creationId xmlns:a16="http://schemas.microsoft.com/office/drawing/2014/main" id="{B9B62909-74F4-C6C6-D55B-902EF510302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3D08C844-4A26-1FA8-74B0-111751F4657E}"/>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478ED7A-A62A-BDF3-A2CA-6832C1A81ED4}"/>
              </a:ext>
            </a:extLst>
          </p:cNvPr>
          <p:cNvSpPr txBox="1">
            <a:spLocks noGrp="1"/>
          </p:cNvSpPr>
          <p:nvPr>
            <p:ph type="sldNum" sz="quarter" idx="5"/>
          </p:nvPr>
        </p:nvSpPr>
        <p:spPr>
          <a:ln/>
        </p:spPr>
        <p:txBody>
          <a:bodyPr lIns="0" tIns="0" rIns="0" bIns="0" anchor="b" anchorCtr="0">
            <a:noAutofit/>
          </a:bodyPr>
          <a:lstStyle/>
          <a:p>
            <a:pPr lvl="0"/>
            <a:fld id="{8A78A9EE-2035-4160-B8C6-325644B94289}" type="slidenum">
              <a:t>12</a:t>
            </a:fld>
            <a:endParaRPr lang="en-GB"/>
          </a:p>
        </p:txBody>
      </p:sp>
      <p:sp>
        <p:nvSpPr>
          <p:cNvPr id="2" name="Folienbildplatzhalter 1">
            <a:extLst>
              <a:ext uri="{FF2B5EF4-FFF2-40B4-BE49-F238E27FC236}">
                <a16:creationId xmlns:a16="http://schemas.microsoft.com/office/drawing/2014/main" id="{A1755906-CE6D-53AC-3082-9CF4719FC80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7FD97735-1692-398D-F116-863CC2C13C53}"/>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B9402-DCF8-BF48-0676-EAEAB89F9A42}"/>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3E49B61-F199-9B71-4FAC-5A7C6513C633}"/>
              </a:ext>
            </a:extLst>
          </p:cNvPr>
          <p:cNvSpPr txBox="1">
            <a:spLocks noGrp="1"/>
          </p:cNvSpPr>
          <p:nvPr>
            <p:ph type="sldNum" sz="quarter" idx="5"/>
          </p:nvPr>
        </p:nvSpPr>
        <p:spPr>
          <a:ln/>
        </p:spPr>
        <p:txBody>
          <a:bodyPr lIns="0" tIns="0" rIns="0" bIns="0" anchor="b" anchorCtr="0">
            <a:noAutofit/>
          </a:bodyPr>
          <a:lstStyle/>
          <a:p>
            <a:pPr lvl="0"/>
            <a:fld id="{8A78A9EE-2035-4160-B8C6-325644B94289}" type="slidenum">
              <a:t>13</a:t>
            </a:fld>
            <a:endParaRPr lang="en-GB"/>
          </a:p>
        </p:txBody>
      </p:sp>
      <p:sp>
        <p:nvSpPr>
          <p:cNvPr id="2" name="Folienbildplatzhalter 1">
            <a:extLst>
              <a:ext uri="{FF2B5EF4-FFF2-40B4-BE49-F238E27FC236}">
                <a16:creationId xmlns:a16="http://schemas.microsoft.com/office/drawing/2014/main" id="{A7AD1F35-48F8-FD69-925C-0A1D313945D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2B36C4AE-7AD1-615A-23C9-BC094C0F9EE0}"/>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3723639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AC481942-2553-6579-9915-D51AA538045C}"/>
              </a:ext>
            </a:extLst>
          </p:cNvPr>
          <p:cNvSpPr txBox="1">
            <a:spLocks noGrp="1"/>
          </p:cNvSpPr>
          <p:nvPr>
            <p:ph type="sldNum" sz="quarter" idx="5"/>
          </p:nvPr>
        </p:nvSpPr>
        <p:spPr>
          <a:ln/>
        </p:spPr>
        <p:txBody>
          <a:bodyPr lIns="0" tIns="0" rIns="0" bIns="0" anchor="b" anchorCtr="0">
            <a:noAutofit/>
          </a:bodyPr>
          <a:lstStyle/>
          <a:p>
            <a:pPr lvl="0"/>
            <a:fld id="{58201893-1167-4F93-BCC1-3F228139442C}" type="slidenum">
              <a:t>14</a:t>
            </a:fld>
            <a:endParaRPr lang="en-GB"/>
          </a:p>
        </p:txBody>
      </p:sp>
      <p:sp>
        <p:nvSpPr>
          <p:cNvPr id="2" name="Folienbildplatzhalter 1">
            <a:extLst>
              <a:ext uri="{FF2B5EF4-FFF2-40B4-BE49-F238E27FC236}">
                <a16:creationId xmlns:a16="http://schemas.microsoft.com/office/drawing/2014/main" id="{796ACF6F-FAED-A2D4-E884-D812A00E8B3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138B1D02-0BA1-5217-9733-F041B88F8F95}"/>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7747991E-DE89-001A-FDB8-C13445E67BC8}"/>
              </a:ext>
            </a:extLst>
          </p:cNvPr>
          <p:cNvSpPr txBox="1">
            <a:spLocks noGrp="1"/>
          </p:cNvSpPr>
          <p:nvPr>
            <p:ph type="sldNum" sz="quarter" idx="5"/>
          </p:nvPr>
        </p:nvSpPr>
        <p:spPr>
          <a:ln/>
        </p:spPr>
        <p:txBody>
          <a:bodyPr lIns="0" tIns="0" rIns="0" bIns="0" anchor="b" anchorCtr="0">
            <a:noAutofit/>
          </a:bodyPr>
          <a:lstStyle/>
          <a:p>
            <a:pPr lvl="0"/>
            <a:fld id="{49455B4F-899F-4C64-B5BC-1D6DCE5C40FF}" type="slidenum">
              <a:t>15</a:t>
            </a:fld>
            <a:endParaRPr lang="en-GB"/>
          </a:p>
        </p:txBody>
      </p:sp>
      <p:sp>
        <p:nvSpPr>
          <p:cNvPr id="2" name="Folienbildplatzhalter 1">
            <a:extLst>
              <a:ext uri="{FF2B5EF4-FFF2-40B4-BE49-F238E27FC236}">
                <a16:creationId xmlns:a16="http://schemas.microsoft.com/office/drawing/2014/main" id="{2C0D2893-80E0-0E1C-13D8-B0CC7713812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3A4532DB-A62B-0EBF-E0AC-80D2A60FE89F}"/>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0A0652E-440C-CC9F-DCBB-1EC89956C10A}"/>
              </a:ext>
            </a:extLst>
          </p:cNvPr>
          <p:cNvSpPr txBox="1">
            <a:spLocks noGrp="1"/>
          </p:cNvSpPr>
          <p:nvPr>
            <p:ph type="sldNum" sz="quarter" idx="5"/>
          </p:nvPr>
        </p:nvSpPr>
        <p:spPr>
          <a:ln/>
        </p:spPr>
        <p:txBody>
          <a:bodyPr lIns="0" tIns="0" rIns="0" bIns="0" anchor="b" anchorCtr="0">
            <a:noAutofit/>
          </a:bodyPr>
          <a:lstStyle/>
          <a:p>
            <a:pPr lvl="0"/>
            <a:fld id="{23305E96-A908-4463-B073-E30C190D2989}" type="slidenum">
              <a:t>16</a:t>
            </a:fld>
            <a:endParaRPr lang="en-GB"/>
          </a:p>
        </p:txBody>
      </p:sp>
      <p:sp>
        <p:nvSpPr>
          <p:cNvPr id="2" name="Folienbildplatzhalter 1">
            <a:extLst>
              <a:ext uri="{FF2B5EF4-FFF2-40B4-BE49-F238E27FC236}">
                <a16:creationId xmlns:a16="http://schemas.microsoft.com/office/drawing/2014/main" id="{69BD3EBC-8F1C-2F11-771C-D15DA218994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A6E64D26-0624-7F28-54F3-5A39461D2B97}"/>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146E8-2501-4F18-1859-75766E868C36}"/>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38042246-27DC-9635-CD51-BC46F5466AC4}"/>
              </a:ext>
            </a:extLst>
          </p:cNvPr>
          <p:cNvSpPr txBox="1">
            <a:spLocks noGrp="1"/>
          </p:cNvSpPr>
          <p:nvPr>
            <p:ph type="sldNum" sz="quarter" idx="5"/>
          </p:nvPr>
        </p:nvSpPr>
        <p:spPr>
          <a:ln/>
        </p:spPr>
        <p:txBody>
          <a:bodyPr lIns="0" tIns="0" rIns="0" bIns="0" anchor="b" anchorCtr="0">
            <a:noAutofit/>
          </a:bodyPr>
          <a:lstStyle/>
          <a:p>
            <a:pPr lvl="0"/>
            <a:fld id="{B1B4F699-93AE-4E99-AD28-B3D0D5213067}" type="slidenum">
              <a:t>17</a:t>
            </a:fld>
            <a:endParaRPr lang="en-GB"/>
          </a:p>
        </p:txBody>
      </p:sp>
      <p:sp>
        <p:nvSpPr>
          <p:cNvPr id="2" name="Folienbildplatzhalter 1">
            <a:extLst>
              <a:ext uri="{FF2B5EF4-FFF2-40B4-BE49-F238E27FC236}">
                <a16:creationId xmlns:a16="http://schemas.microsoft.com/office/drawing/2014/main" id="{C62C550A-DB33-40F7-00F2-31650AE8913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DC1B584E-F223-14F6-FF67-140ABAF4DFEB}"/>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9502512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29E11-819B-3A59-DCDF-EF8457B58562}"/>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81D66F2-5C97-7A09-F6D7-B51732CDB47B}"/>
              </a:ext>
            </a:extLst>
          </p:cNvPr>
          <p:cNvSpPr txBox="1">
            <a:spLocks noGrp="1"/>
          </p:cNvSpPr>
          <p:nvPr>
            <p:ph type="sldNum" sz="quarter" idx="5"/>
          </p:nvPr>
        </p:nvSpPr>
        <p:spPr>
          <a:ln/>
        </p:spPr>
        <p:txBody>
          <a:bodyPr lIns="0" tIns="0" rIns="0" bIns="0" anchor="b" anchorCtr="0">
            <a:noAutofit/>
          </a:bodyPr>
          <a:lstStyle/>
          <a:p>
            <a:pPr lvl="0"/>
            <a:fld id="{591C06A7-061C-4C37-AFF0-11EA56CB5C5E}" type="slidenum">
              <a:t>18</a:t>
            </a:fld>
            <a:endParaRPr lang="en-GB"/>
          </a:p>
        </p:txBody>
      </p:sp>
      <p:sp>
        <p:nvSpPr>
          <p:cNvPr id="2" name="Folienbildplatzhalter 1">
            <a:extLst>
              <a:ext uri="{FF2B5EF4-FFF2-40B4-BE49-F238E27FC236}">
                <a16:creationId xmlns:a16="http://schemas.microsoft.com/office/drawing/2014/main" id="{7F083374-B674-1E01-94DA-23AD6874E78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B57BD72D-94E2-6AE3-4CD5-FAB9B7EC74FB}"/>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17585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BF2C551F-CDA2-32EA-917D-3F0B98CDC958}"/>
              </a:ext>
            </a:extLst>
          </p:cNvPr>
          <p:cNvSpPr txBox="1">
            <a:spLocks noGrp="1"/>
          </p:cNvSpPr>
          <p:nvPr>
            <p:ph type="sldNum" sz="quarter" idx="5"/>
          </p:nvPr>
        </p:nvSpPr>
        <p:spPr>
          <a:ln/>
        </p:spPr>
        <p:txBody>
          <a:bodyPr lIns="0" tIns="0" rIns="0" bIns="0" anchor="b" anchorCtr="0">
            <a:noAutofit/>
          </a:bodyPr>
          <a:lstStyle/>
          <a:p>
            <a:pPr lvl="0"/>
            <a:fld id="{591C06A7-061C-4C37-AFF0-11EA56CB5C5E}" type="slidenum">
              <a:t>19</a:t>
            </a:fld>
            <a:endParaRPr lang="en-GB"/>
          </a:p>
        </p:txBody>
      </p:sp>
      <p:sp>
        <p:nvSpPr>
          <p:cNvPr id="2" name="Folienbildplatzhalter 1">
            <a:extLst>
              <a:ext uri="{FF2B5EF4-FFF2-40B4-BE49-F238E27FC236}">
                <a16:creationId xmlns:a16="http://schemas.microsoft.com/office/drawing/2014/main" id="{E0B0482A-8809-972C-96D3-3AFA7A8440C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77740206-B20D-A6C5-9553-6F3B902E0B3E}"/>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8DB23073-2EB8-6244-D94D-61A66F94E38E}"/>
              </a:ext>
            </a:extLst>
          </p:cNvPr>
          <p:cNvSpPr txBox="1">
            <a:spLocks noGrp="1"/>
          </p:cNvSpPr>
          <p:nvPr>
            <p:ph type="sldNum" sz="quarter" idx="5"/>
          </p:nvPr>
        </p:nvSpPr>
        <p:spPr>
          <a:ln/>
        </p:spPr>
        <p:txBody>
          <a:bodyPr lIns="0" tIns="0" rIns="0" bIns="0" anchor="b" anchorCtr="0">
            <a:noAutofit/>
          </a:bodyPr>
          <a:lstStyle/>
          <a:p>
            <a:pPr lvl="0"/>
            <a:fld id="{91898825-3C1D-405B-8DD9-5678F7383F01}" type="slidenum">
              <a:t>2</a:t>
            </a:fld>
            <a:endParaRPr lang="en-GB"/>
          </a:p>
        </p:txBody>
      </p:sp>
      <p:sp>
        <p:nvSpPr>
          <p:cNvPr id="2" name="Folienbildplatzhalter 1">
            <a:extLst>
              <a:ext uri="{FF2B5EF4-FFF2-40B4-BE49-F238E27FC236}">
                <a16:creationId xmlns:a16="http://schemas.microsoft.com/office/drawing/2014/main" id="{57A5E9CE-C1A5-52D3-BD0A-665626CCB7B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7C6CAE94-01C4-6083-7001-EDA4546E1656}"/>
              </a:ext>
            </a:extLst>
          </p:cNvPr>
          <p:cNvSpPr txBox="1">
            <a:spLocks noGrp="1"/>
          </p:cNvSpPr>
          <p:nvPr>
            <p:ph type="body" sz="quarter" idx="1"/>
          </p:nvPr>
        </p:nvSpPr>
        <p:spPr/>
        <p:txBody>
          <a:bodyPr>
            <a:spAutoFit/>
          </a:bodyPr>
          <a:lstStyle/>
          <a:p>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E93F7D27-15D3-6B66-2D8E-6ACF877B340E}"/>
              </a:ext>
            </a:extLst>
          </p:cNvPr>
          <p:cNvSpPr txBox="1">
            <a:spLocks noGrp="1"/>
          </p:cNvSpPr>
          <p:nvPr>
            <p:ph type="sldNum" sz="quarter" idx="5"/>
          </p:nvPr>
        </p:nvSpPr>
        <p:spPr>
          <a:ln/>
        </p:spPr>
        <p:txBody>
          <a:bodyPr lIns="0" tIns="0" rIns="0" bIns="0" anchor="b" anchorCtr="0">
            <a:noAutofit/>
          </a:bodyPr>
          <a:lstStyle/>
          <a:p>
            <a:pPr lvl="0"/>
            <a:fld id="{CA2AA3D6-A1D3-4E05-A398-A8A5069DDF12}" type="slidenum">
              <a:t>21</a:t>
            </a:fld>
            <a:endParaRPr lang="en-GB"/>
          </a:p>
        </p:txBody>
      </p:sp>
      <p:sp>
        <p:nvSpPr>
          <p:cNvPr id="2" name="Folienbildplatzhalter 1">
            <a:extLst>
              <a:ext uri="{FF2B5EF4-FFF2-40B4-BE49-F238E27FC236}">
                <a16:creationId xmlns:a16="http://schemas.microsoft.com/office/drawing/2014/main" id="{56A9A052-4D43-FB7B-EF69-BBE99C39B95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29003B0C-89D8-933F-1E2F-17AD5AAB6BCC}"/>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654C826-8FA4-1C0F-6BAA-C8B1628CE660}"/>
              </a:ext>
            </a:extLst>
          </p:cNvPr>
          <p:cNvSpPr txBox="1">
            <a:spLocks noGrp="1"/>
          </p:cNvSpPr>
          <p:nvPr>
            <p:ph type="sldNum" sz="quarter" idx="5"/>
          </p:nvPr>
        </p:nvSpPr>
        <p:spPr>
          <a:ln/>
        </p:spPr>
        <p:txBody>
          <a:bodyPr lIns="0" tIns="0" rIns="0" bIns="0" anchor="b" anchorCtr="0">
            <a:noAutofit/>
          </a:bodyPr>
          <a:lstStyle/>
          <a:p>
            <a:pPr lvl="0"/>
            <a:fld id="{3CFED9E5-54FB-4DFE-9325-B74F4EA74093}" type="slidenum">
              <a:t>22</a:t>
            </a:fld>
            <a:endParaRPr lang="en-GB"/>
          </a:p>
        </p:txBody>
      </p:sp>
      <p:sp>
        <p:nvSpPr>
          <p:cNvPr id="2" name="Folienbildplatzhalter 1">
            <a:extLst>
              <a:ext uri="{FF2B5EF4-FFF2-40B4-BE49-F238E27FC236}">
                <a16:creationId xmlns:a16="http://schemas.microsoft.com/office/drawing/2014/main" id="{A6C155BD-C9F5-9E02-3E29-909ED6A2E24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23CD6A25-6E80-276B-280D-AC06D21D04BA}"/>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40DD04A-765C-EA7C-1C0A-764C4C6BC8CD}"/>
              </a:ext>
            </a:extLst>
          </p:cNvPr>
          <p:cNvSpPr txBox="1">
            <a:spLocks noGrp="1"/>
          </p:cNvSpPr>
          <p:nvPr>
            <p:ph type="sldNum" sz="quarter" idx="5"/>
          </p:nvPr>
        </p:nvSpPr>
        <p:spPr>
          <a:ln/>
        </p:spPr>
        <p:txBody>
          <a:bodyPr lIns="0" tIns="0" rIns="0" bIns="0" anchor="b" anchorCtr="0">
            <a:noAutofit/>
          </a:bodyPr>
          <a:lstStyle/>
          <a:p>
            <a:pPr lvl="0"/>
            <a:fld id="{D5655F2D-305F-484D-B803-88CE31427304}" type="slidenum">
              <a:t>23</a:t>
            </a:fld>
            <a:endParaRPr lang="en-GB"/>
          </a:p>
        </p:txBody>
      </p:sp>
      <p:sp>
        <p:nvSpPr>
          <p:cNvPr id="2" name="Folienbildplatzhalter 1">
            <a:extLst>
              <a:ext uri="{FF2B5EF4-FFF2-40B4-BE49-F238E27FC236}">
                <a16:creationId xmlns:a16="http://schemas.microsoft.com/office/drawing/2014/main" id="{7B12EB90-A8B2-4B9F-DB55-CB6F8E5D23F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736D239C-5E5C-519E-E36A-24DD18860C81}"/>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A0B0678B-833B-3A07-B538-2CBEA44F2DEB}"/>
              </a:ext>
            </a:extLst>
          </p:cNvPr>
          <p:cNvSpPr txBox="1">
            <a:spLocks noGrp="1"/>
          </p:cNvSpPr>
          <p:nvPr>
            <p:ph type="sldNum" sz="quarter" idx="5"/>
          </p:nvPr>
        </p:nvSpPr>
        <p:spPr>
          <a:ln/>
        </p:spPr>
        <p:txBody>
          <a:bodyPr lIns="0" tIns="0" rIns="0" bIns="0" anchor="b" anchorCtr="0">
            <a:noAutofit/>
          </a:bodyPr>
          <a:lstStyle/>
          <a:p>
            <a:pPr lvl="0"/>
            <a:fld id="{C2327CE1-783D-44DE-95A5-DA6DB7CDA56A}" type="slidenum">
              <a:t>24</a:t>
            </a:fld>
            <a:endParaRPr lang="en-GB"/>
          </a:p>
        </p:txBody>
      </p:sp>
      <p:sp>
        <p:nvSpPr>
          <p:cNvPr id="2" name="Folienbildplatzhalter 1">
            <a:extLst>
              <a:ext uri="{FF2B5EF4-FFF2-40B4-BE49-F238E27FC236}">
                <a16:creationId xmlns:a16="http://schemas.microsoft.com/office/drawing/2014/main" id="{B5F9547A-690B-67CE-3C1E-85040A198C4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D54F8F47-CEF3-690E-673E-7944230D5D8E}"/>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2D798FF-DB08-6F14-522D-5EBA1C4BC599}"/>
              </a:ext>
            </a:extLst>
          </p:cNvPr>
          <p:cNvSpPr txBox="1">
            <a:spLocks noGrp="1"/>
          </p:cNvSpPr>
          <p:nvPr>
            <p:ph type="sldNum" sz="quarter" idx="5"/>
          </p:nvPr>
        </p:nvSpPr>
        <p:spPr>
          <a:ln/>
        </p:spPr>
        <p:txBody>
          <a:bodyPr lIns="0" tIns="0" rIns="0" bIns="0" anchor="b" anchorCtr="0">
            <a:noAutofit/>
          </a:bodyPr>
          <a:lstStyle/>
          <a:p>
            <a:pPr lvl="0"/>
            <a:fld id="{BC1E9E72-5F74-48C5-902B-DD2496330FA3}" type="slidenum">
              <a:t>25</a:t>
            </a:fld>
            <a:endParaRPr lang="en-GB"/>
          </a:p>
        </p:txBody>
      </p:sp>
      <p:sp>
        <p:nvSpPr>
          <p:cNvPr id="2" name="Folienbildplatzhalter 1">
            <a:extLst>
              <a:ext uri="{FF2B5EF4-FFF2-40B4-BE49-F238E27FC236}">
                <a16:creationId xmlns:a16="http://schemas.microsoft.com/office/drawing/2014/main" id="{1362E549-C184-3B7C-6CFD-1DC285A50E5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BE77A32F-3544-D7BD-F13E-D0CC74BC7996}"/>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51423A5-1A0A-DD48-24CD-AE8A668C0E34}"/>
              </a:ext>
            </a:extLst>
          </p:cNvPr>
          <p:cNvSpPr txBox="1">
            <a:spLocks noGrp="1"/>
          </p:cNvSpPr>
          <p:nvPr>
            <p:ph type="sldNum" sz="quarter" idx="5"/>
          </p:nvPr>
        </p:nvSpPr>
        <p:spPr>
          <a:ln/>
        </p:spPr>
        <p:txBody>
          <a:bodyPr lIns="0" tIns="0" rIns="0" bIns="0" anchor="b" anchorCtr="0">
            <a:noAutofit/>
          </a:bodyPr>
          <a:lstStyle/>
          <a:p>
            <a:pPr lvl="0"/>
            <a:fld id="{89FB7FF7-6375-422B-AC59-F25E4AC250A0}" type="slidenum">
              <a:t>26</a:t>
            </a:fld>
            <a:endParaRPr lang="en-GB"/>
          </a:p>
        </p:txBody>
      </p:sp>
      <p:sp>
        <p:nvSpPr>
          <p:cNvPr id="2" name="Folienbildplatzhalter 1">
            <a:extLst>
              <a:ext uri="{FF2B5EF4-FFF2-40B4-BE49-F238E27FC236}">
                <a16:creationId xmlns:a16="http://schemas.microsoft.com/office/drawing/2014/main" id="{F19EEB89-355F-93A0-42EF-0B9E7BC11D1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2F65E80F-CB37-972B-7D95-29A14B9DDE11}"/>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388D21C-E668-D77B-FF40-39E02E86B8AF}"/>
              </a:ext>
            </a:extLst>
          </p:cNvPr>
          <p:cNvSpPr txBox="1">
            <a:spLocks noGrp="1"/>
          </p:cNvSpPr>
          <p:nvPr>
            <p:ph type="sldNum" sz="quarter" idx="5"/>
          </p:nvPr>
        </p:nvSpPr>
        <p:spPr>
          <a:ln/>
        </p:spPr>
        <p:txBody>
          <a:bodyPr lIns="0" tIns="0" rIns="0" bIns="0" anchor="b" anchorCtr="0">
            <a:noAutofit/>
          </a:bodyPr>
          <a:lstStyle/>
          <a:p>
            <a:pPr lvl="0"/>
            <a:fld id="{FF48BD95-972F-455C-93FA-29FD7B2C29C3}" type="slidenum">
              <a:t>27</a:t>
            </a:fld>
            <a:endParaRPr lang="en-GB"/>
          </a:p>
        </p:txBody>
      </p:sp>
      <p:sp>
        <p:nvSpPr>
          <p:cNvPr id="2" name="Folienbildplatzhalter 1">
            <a:extLst>
              <a:ext uri="{FF2B5EF4-FFF2-40B4-BE49-F238E27FC236}">
                <a16:creationId xmlns:a16="http://schemas.microsoft.com/office/drawing/2014/main" id="{A2EFBF07-1DD6-9F1E-8D42-102AB0A0B63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8EF76D20-76C3-B32F-FB5C-750ACB257BBB}"/>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1C37B399-B635-D6CF-BB76-CF292C1D579A}"/>
              </a:ext>
            </a:extLst>
          </p:cNvPr>
          <p:cNvSpPr txBox="1">
            <a:spLocks noGrp="1"/>
          </p:cNvSpPr>
          <p:nvPr>
            <p:ph type="sldNum" sz="quarter" idx="5"/>
          </p:nvPr>
        </p:nvSpPr>
        <p:spPr>
          <a:ln/>
        </p:spPr>
        <p:txBody>
          <a:bodyPr lIns="0" tIns="0" rIns="0" bIns="0" anchor="b" anchorCtr="0">
            <a:noAutofit/>
          </a:bodyPr>
          <a:lstStyle/>
          <a:p>
            <a:pPr lvl="0"/>
            <a:fld id="{90262F36-2F4C-49A8-8ADC-E6736292C7AB}" type="slidenum">
              <a:t>28</a:t>
            </a:fld>
            <a:endParaRPr lang="en-GB"/>
          </a:p>
        </p:txBody>
      </p:sp>
      <p:sp>
        <p:nvSpPr>
          <p:cNvPr id="2" name="Folienbildplatzhalter 1">
            <a:extLst>
              <a:ext uri="{FF2B5EF4-FFF2-40B4-BE49-F238E27FC236}">
                <a16:creationId xmlns:a16="http://schemas.microsoft.com/office/drawing/2014/main" id="{E06F8022-A2A2-43F5-82E3-D82739EA3D9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EF2D485A-245C-BD3C-0961-86B79263F411}"/>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1042A-B957-FBA5-A661-682E91E253F7}"/>
            </a:ext>
          </a:extLst>
        </p:cNvPr>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98AF72D7-BB77-346E-330E-19BF35844053}"/>
              </a:ext>
            </a:extLst>
          </p:cNvPr>
          <p:cNvSpPr txBox="1">
            <a:spLocks noGrp="1"/>
          </p:cNvSpPr>
          <p:nvPr>
            <p:ph type="sldNum" sz="quarter" idx="5"/>
          </p:nvPr>
        </p:nvSpPr>
        <p:spPr>
          <a:ln/>
        </p:spPr>
        <p:txBody>
          <a:bodyPr lIns="0" tIns="0" rIns="0" bIns="0" anchor="b" anchorCtr="0">
            <a:noAutofit/>
          </a:bodyPr>
          <a:lstStyle/>
          <a:p>
            <a:pPr lvl="0"/>
            <a:fld id="{E73C06FB-828D-4C96-A198-F79F52393EA6}" type="slidenum">
              <a:t>31</a:t>
            </a:fld>
            <a:endParaRPr lang="en-GB"/>
          </a:p>
        </p:txBody>
      </p:sp>
      <p:sp>
        <p:nvSpPr>
          <p:cNvPr id="2" name="Folienbildplatzhalter 1">
            <a:extLst>
              <a:ext uri="{FF2B5EF4-FFF2-40B4-BE49-F238E27FC236}">
                <a16:creationId xmlns:a16="http://schemas.microsoft.com/office/drawing/2014/main" id="{205FB80E-D843-94A3-DDC5-5FCC8F4F691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31E07884-5E42-D820-CAE3-147843FD39CA}"/>
              </a:ext>
            </a:extLst>
          </p:cNvPr>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3002469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F5C5E85F-FCB6-69EF-A65F-3FD41CBF18D3}"/>
              </a:ext>
            </a:extLst>
          </p:cNvPr>
          <p:cNvSpPr txBox="1">
            <a:spLocks noGrp="1"/>
          </p:cNvSpPr>
          <p:nvPr>
            <p:ph type="sldNum" sz="quarter" idx="5"/>
          </p:nvPr>
        </p:nvSpPr>
        <p:spPr>
          <a:ln/>
        </p:spPr>
        <p:txBody>
          <a:bodyPr lIns="0" tIns="0" rIns="0" bIns="0" anchor="b" anchorCtr="0">
            <a:noAutofit/>
          </a:bodyPr>
          <a:lstStyle/>
          <a:p>
            <a:pPr lvl="0"/>
            <a:fld id="{23FEEFBC-A41C-4D0C-81F3-186428C508C0}" type="slidenum">
              <a:t>3</a:t>
            </a:fld>
            <a:endParaRPr lang="en-GB"/>
          </a:p>
        </p:txBody>
      </p:sp>
      <p:sp>
        <p:nvSpPr>
          <p:cNvPr id="2" name="Folienbildplatzhalter 1">
            <a:extLst>
              <a:ext uri="{FF2B5EF4-FFF2-40B4-BE49-F238E27FC236}">
                <a16:creationId xmlns:a16="http://schemas.microsoft.com/office/drawing/2014/main" id="{88FC3ACD-1DB8-2506-DDBC-510CF724F11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9A9DE316-BD02-F679-1924-36658E0C3EC9}"/>
              </a:ext>
            </a:extLst>
          </p:cNvPr>
          <p:cNvSpPr txBox="1">
            <a:spLocks noGrp="1"/>
          </p:cNvSpPr>
          <p:nvPr>
            <p:ph type="body" sz="quarter" idx="1"/>
          </p:nvPr>
        </p:nvSpPr>
        <p:spPr/>
        <p:txBody>
          <a:bodyPr>
            <a:spAutoFit/>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C90FE103-97AC-D677-625A-974EF5E30535}"/>
              </a:ext>
            </a:extLst>
          </p:cNvPr>
          <p:cNvSpPr txBox="1">
            <a:spLocks noGrp="1"/>
          </p:cNvSpPr>
          <p:nvPr>
            <p:ph type="sldNum" sz="quarter" idx="5"/>
          </p:nvPr>
        </p:nvSpPr>
        <p:spPr>
          <a:ln/>
        </p:spPr>
        <p:txBody>
          <a:bodyPr lIns="0" tIns="0" rIns="0" bIns="0" anchor="b" anchorCtr="0">
            <a:noAutofit/>
          </a:bodyPr>
          <a:lstStyle/>
          <a:p>
            <a:pPr lvl="0"/>
            <a:fld id="{EEC110AC-33DC-4DB0-9D1D-F63F46341446}" type="slidenum">
              <a:t>4</a:t>
            </a:fld>
            <a:endParaRPr lang="en-GB"/>
          </a:p>
        </p:txBody>
      </p:sp>
      <p:sp>
        <p:nvSpPr>
          <p:cNvPr id="2" name="Folienbildplatzhalter 1">
            <a:extLst>
              <a:ext uri="{FF2B5EF4-FFF2-40B4-BE49-F238E27FC236}">
                <a16:creationId xmlns:a16="http://schemas.microsoft.com/office/drawing/2014/main" id="{D307DF6A-CA61-1FBC-F32A-026C4B3E245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E83F70A0-DD67-981C-3E0B-626612CF0F26}"/>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6D69E619-71DA-6A67-5A28-D6FE09633171}"/>
              </a:ext>
            </a:extLst>
          </p:cNvPr>
          <p:cNvSpPr txBox="1">
            <a:spLocks noGrp="1"/>
          </p:cNvSpPr>
          <p:nvPr>
            <p:ph type="sldNum" sz="quarter" idx="5"/>
          </p:nvPr>
        </p:nvSpPr>
        <p:spPr>
          <a:ln/>
        </p:spPr>
        <p:txBody>
          <a:bodyPr lIns="0" tIns="0" rIns="0" bIns="0" anchor="b" anchorCtr="0">
            <a:noAutofit/>
          </a:bodyPr>
          <a:lstStyle/>
          <a:p>
            <a:pPr lvl="0"/>
            <a:fld id="{395A3D5A-BBDE-46C1-8F9E-3B1B14DCC993}" type="slidenum">
              <a:t>5</a:t>
            </a:fld>
            <a:endParaRPr lang="en-GB"/>
          </a:p>
        </p:txBody>
      </p:sp>
      <p:sp>
        <p:nvSpPr>
          <p:cNvPr id="2" name="Folienbildplatzhalter 1">
            <a:extLst>
              <a:ext uri="{FF2B5EF4-FFF2-40B4-BE49-F238E27FC236}">
                <a16:creationId xmlns:a16="http://schemas.microsoft.com/office/drawing/2014/main" id="{36F7D1D7-C5DD-1A75-EEF9-FE170363395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3ABA8EA2-662F-20CA-34BF-9ED3F6E7C96E}"/>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0A86AF0F-AD85-D2CF-46EA-AE357664EF06}"/>
              </a:ext>
            </a:extLst>
          </p:cNvPr>
          <p:cNvSpPr txBox="1">
            <a:spLocks noGrp="1"/>
          </p:cNvSpPr>
          <p:nvPr>
            <p:ph type="sldNum" sz="quarter" idx="5"/>
          </p:nvPr>
        </p:nvSpPr>
        <p:spPr>
          <a:ln/>
        </p:spPr>
        <p:txBody>
          <a:bodyPr lIns="0" tIns="0" rIns="0" bIns="0" anchor="b" anchorCtr="0">
            <a:noAutofit/>
          </a:bodyPr>
          <a:lstStyle/>
          <a:p>
            <a:pPr lvl="0"/>
            <a:fld id="{DDDDE2B8-2BAF-436F-88AC-9BC04D1E7F99}" type="slidenum">
              <a:t>6</a:t>
            </a:fld>
            <a:endParaRPr lang="en-GB"/>
          </a:p>
        </p:txBody>
      </p:sp>
      <p:sp>
        <p:nvSpPr>
          <p:cNvPr id="2" name="Folienbildplatzhalter 1">
            <a:extLst>
              <a:ext uri="{FF2B5EF4-FFF2-40B4-BE49-F238E27FC236}">
                <a16:creationId xmlns:a16="http://schemas.microsoft.com/office/drawing/2014/main" id="{0075443C-BC50-0FD6-E18E-5897BE07984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48FB0F4E-2B29-39DB-EDD5-1FB3DA80D4DF}"/>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D212CA1E-53E6-359A-8552-2983D2ADB2DC}"/>
              </a:ext>
            </a:extLst>
          </p:cNvPr>
          <p:cNvSpPr txBox="1">
            <a:spLocks noGrp="1"/>
          </p:cNvSpPr>
          <p:nvPr>
            <p:ph type="sldNum" sz="quarter" idx="5"/>
          </p:nvPr>
        </p:nvSpPr>
        <p:spPr>
          <a:ln/>
        </p:spPr>
        <p:txBody>
          <a:bodyPr lIns="0" tIns="0" rIns="0" bIns="0" anchor="b" anchorCtr="0">
            <a:noAutofit/>
          </a:bodyPr>
          <a:lstStyle/>
          <a:p>
            <a:pPr lvl="0"/>
            <a:fld id="{43833E4C-0E1F-4A2C-A21D-919774EECFDE}" type="slidenum">
              <a:t>7</a:t>
            </a:fld>
            <a:endParaRPr lang="en-GB"/>
          </a:p>
        </p:txBody>
      </p:sp>
      <p:sp>
        <p:nvSpPr>
          <p:cNvPr id="2" name="Folienbildplatzhalter 1">
            <a:extLst>
              <a:ext uri="{FF2B5EF4-FFF2-40B4-BE49-F238E27FC236}">
                <a16:creationId xmlns:a16="http://schemas.microsoft.com/office/drawing/2014/main" id="{07E2BCFD-C720-0294-BC3C-453985CB636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50F72442-6681-9455-602A-3014E21872CA}"/>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BD206DF6-65F3-ADD9-77F4-165AF3EF0756}"/>
              </a:ext>
            </a:extLst>
          </p:cNvPr>
          <p:cNvSpPr txBox="1">
            <a:spLocks noGrp="1"/>
          </p:cNvSpPr>
          <p:nvPr>
            <p:ph type="sldNum" sz="quarter" idx="5"/>
          </p:nvPr>
        </p:nvSpPr>
        <p:spPr>
          <a:ln/>
        </p:spPr>
        <p:txBody>
          <a:bodyPr lIns="0" tIns="0" rIns="0" bIns="0" anchor="b" anchorCtr="0">
            <a:noAutofit/>
          </a:bodyPr>
          <a:lstStyle/>
          <a:p>
            <a:pPr lvl="0"/>
            <a:fld id="{376EF5EE-B612-4D6E-8916-E15D93E2C245}" type="slidenum">
              <a:t>8</a:t>
            </a:fld>
            <a:endParaRPr lang="en-GB"/>
          </a:p>
        </p:txBody>
      </p:sp>
      <p:sp>
        <p:nvSpPr>
          <p:cNvPr id="2" name="Folienbildplatzhalter 1">
            <a:extLst>
              <a:ext uri="{FF2B5EF4-FFF2-40B4-BE49-F238E27FC236}">
                <a16:creationId xmlns:a16="http://schemas.microsoft.com/office/drawing/2014/main" id="{E041DBF6-42AF-3C74-C14B-F35BEDBF955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09236632-BA66-6344-6E1D-596DCE769763}"/>
              </a:ext>
            </a:extLst>
          </p:cNvPr>
          <p:cNvSpPr txBox="1">
            <a:spLocks noGrp="1"/>
          </p:cNvSpPr>
          <p:nvPr>
            <p:ph type="body" sz="quarter" idx="1"/>
          </p:nvPr>
        </p:nvSpPr>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285437FF-1003-52B6-1567-024BCC0E5E71}"/>
              </a:ext>
            </a:extLst>
          </p:cNvPr>
          <p:cNvSpPr txBox="1">
            <a:spLocks noGrp="1"/>
          </p:cNvSpPr>
          <p:nvPr>
            <p:ph type="sldNum" sz="quarter" idx="5"/>
          </p:nvPr>
        </p:nvSpPr>
        <p:spPr>
          <a:ln/>
        </p:spPr>
        <p:txBody>
          <a:bodyPr lIns="0" tIns="0" rIns="0" bIns="0" anchor="b" anchorCtr="0">
            <a:noAutofit/>
          </a:bodyPr>
          <a:lstStyle/>
          <a:p>
            <a:pPr lvl="0"/>
            <a:fld id="{5BE750B2-6BA7-4ECE-9F33-AC7FE31F1DBF}" type="slidenum">
              <a:t>9</a:t>
            </a:fld>
            <a:endParaRPr lang="en-GB"/>
          </a:p>
        </p:txBody>
      </p:sp>
      <p:sp>
        <p:nvSpPr>
          <p:cNvPr id="2" name="Folienbildplatzhalter 1">
            <a:extLst>
              <a:ext uri="{FF2B5EF4-FFF2-40B4-BE49-F238E27FC236}">
                <a16:creationId xmlns:a16="http://schemas.microsoft.com/office/drawing/2014/main" id="{58316FAA-381A-16A8-F2C2-D8A3A555ADE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Notizenplatzhalter 2">
            <a:extLst>
              <a:ext uri="{FF2B5EF4-FFF2-40B4-BE49-F238E27FC236}">
                <a16:creationId xmlns:a16="http://schemas.microsoft.com/office/drawing/2014/main" id="{72D05A2D-558F-0D43-9C81-5FFCE2B89158}"/>
              </a:ext>
            </a:extLst>
          </p:cNvPr>
          <p:cNvSpPr txBox="1">
            <a:spLocks noGrp="1"/>
          </p:cNvSpPr>
          <p:nvPr>
            <p:ph type="body" sz="quarter" idx="1"/>
          </p:nvPr>
        </p:nvSpPr>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0E55C-9DFC-4767-05FD-7DC4B49728B0}"/>
              </a:ext>
            </a:extLst>
          </p:cNvPr>
          <p:cNvSpPr>
            <a:spLocks noGrp="1"/>
          </p:cNvSpPr>
          <p:nvPr>
            <p:ph type="ctrTitle"/>
          </p:nvPr>
        </p:nvSpPr>
        <p:spPr>
          <a:xfrm>
            <a:off x="1260475" y="1236663"/>
            <a:ext cx="7559675" cy="2632075"/>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D53E5B0B-3887-5113-A62B-E6DF5B6E37FC}"/>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2E87907-E131-0DD3-A3FD-9D6053E233CF}"/>
              </a:ext>
            </a:extLst>
          </p:cNvPr>
          <p:cNvSpPr>
            <a:spLocks noGrp="1"/>
          </p:cNvSpPr>
          <p:nvPr>
            <p:ph type="dt" sz="half" idx="10"/>
          </p:nvPr>
        </p:nvSpPr>
        <p:spPr/>
        <p:txBody>
          <a:bodyPr/>
          <a:lstStyle/>
          <a:p>
            <a:pPr lvl="0"/>
            <a:endParaRPr lang="en-GB"/>
          </a:p>
        </p:txBody>
      </p:sp>
      <p:sp>
        <p:nvSpPr>
          <p:cNvPr id="5" name="Fußzeilenplatzhalter 4">
            <a:extLst>
              <a:ext uri="{FF2B5EF4-FFF2-40B4-BE49-F238E27FC236}">
                <a16:creationId xmlns:a16="http://schemas.microsoft.com/office/drawing/2014/main" id="{8F888B5D-AC53-CB35-B9BB-3D772981E6CF}"/>
              </a:ext>
            </a:extLst>
          </p:cNvPr>
          <p:cNvSpPr>
            <a:spLocks noGrp="1"/>
          </p:cNvSpPr>
          <p:nvPr>
            <p:ph type="ftr" sz="quarter" idx="11"/>
          </p:nvPr>
        </p:nvSpPr>
        <p:spPr/>
        <p:txBody>
          <a:bodyPr/>
          <a:lstStyle/>
          <a:p>
            <a:pPr lvl="0"/>
            <a:endParaRPr lang="en-GB"/>
          </a:p>
        </p:txBody>
      </p:sp>
      <p:sp>
        <p:nvSpPr>
          <p:cNvPr id="6" name="Foliennummernplatzhalter 5">
            <a:extLst>
              <a:ext uri="{FF2B5EF4-FFF2-40B4-BE49-F238E27FC236}">
                <a16:creationId xmlns:a16="http://schemas.microsoft.com/office/drawing/2014/main" id="{AB51EDA8-D223-9680-5585-FEB1A6A3C9EA}"/>
              </a:ext>
            </a:extLst>
          </p:cNvPr>
          <p:cNvSpPr>
            <a:spLocks noGrp="1"/>
          </p:cNvSpPr>
          <p:nvPr>
            <p:ph type="sldNum" sz="quarter" idx="12"/>
          </p:nvPr>
        </p:nvSpPr>
        <p:spPr/>
        <p:txBody>
          <a:bodyPr/>
          <a:lstStyle/>
          <a:p>
            <a:pPr lvl="0"/>
            <a:fld id="{1EB819AE-8DE2-4722-A470-575844790D5F}" type="slidenum">
              <a:t>‹Nr.›</a:t>
            </a:fld>
            <a:endParaRPr lang="en-GB"/>
          </a:p>
        </p:txBody>
      </p:sp>
    </p:spTree>
    <p:extLst>
      <p:ext uri="{BB962C8B-B14F-4D97-AF65-F5344CB8AC3E}">
        <p14:creationId xmlns:p14="http://schemas.microsoft.com/office/powerpoint/2010/main" val="3427661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64FD8-1537-FD5D-5635-F5A3D2E6A48E}"/>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547E508-A9DC-AE80-2624-2D01C3290E67}"/>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31721F5-F938-47E4-B111-A37A7077A46E}"/>
              </a:ext>
            </a:extLst>
          </p:cNvPr>
          <p:cNvSpPr>
            <a:spLocks noGrp="1"/>
          </p:cNvSpPr>
          <p:nvPr>
            <p:ph type="dt" sz="half" idx="10"/>
          </p:nvPr>
        </p:nvSpPr>
        <p:spPr/>
        <p:txBody>
          <a:bodyPr/>
          <a:lstStyle/>
          <a:p>
            <a:pPr lvl="0"/>
            <a:endParaRPr lang="en-GB"/>
          </a:p>
        </p:txBody>
      </p:sp>
      <p:sp>
        <p:nvSpPr>
          <p:cNvPr id="5" name="Fußzeilenplatzhalter 4">
            <a:extLst>
              <a:ext uri="{FF2B5EF4-FFF2-40B4-BE49-F238E27FC236}">
                <a16:creationId xmlns:a16="http://schemas.microsoft.com/office/drawing/2014/main" id="{0B785960-5D02-D319-06B3-16D929CA1065}"/>
              </a:ext>
            </a:extLst>
          </p:cNvPr>
          <p:cNvSpPr>
            <a:spLocks noGrp="1"/>
          </p:cNvSpPr>
          <p:nvPr>
            <p:ph type="ftr" sz="quarter" idx="11"/>
          </p:nvPr>
        </p:nvSpPr>
        <p:spPr/>
        <p:txBody>
          <a:bodyPr/>
          <a:lstStyle/>
          <a:p>
            <a:pPr lvl="0"/>
            <a:endParaRPr lang="en-GB"/>
          </a:p>
        </p:txBody>
      </p:sp>
      <p:sp>
        <p:nvSpPr>
          <p:cNvPr id="6" name="Foliennummernplatzhalter 5">
            <a:extLst>
              <a:ext uri="{FF2B5EF4-FFF2-40B4-BE49-F238E27FC236}">
                <a16:creationId xmlns:a16="http://schemas.microsoft.com/office/drawing/2014/main" id="{9E548AB5-D943-C6BD-1311-3266443D6E78}"/>
              </a:ext>
            </a:extLst>
          </p:cNvPr>
          <p:cNvSpPr>
            <a:spLocks noGrp="1"/>
          </p:cNvSpPr>
          <p:nvPr>
            <p:ph type="sldNum" sz="quarter" idx="12"/>
          </p:nvPr>
        </p:nvSpPr>
        <p:spPr/>
        <p:txBody>
          <a:bodyPr/>
          <a:lstStyle/>
          <a:p>
            <a:pPr lvl="0"/>
            <a:fld id="{AF7BB4A9-343E-4C7E-B425-E5F59052AF3C}" type="slidenum">
              <a:t>‹Nr.›</a:t>
            </a:fld>
            <a:endParaRPr lang="en-GB"/>
          </a:p>
        </p:txBody>
      </p:sp>
    </p:spTree>
    <p:extLst>
      <p:ext uri="{BB962C8B-B14F-4D97-AF65-F5344CB8AC3E}">
        <p14:creationId xmlns:p14="http://schemas.microsoft.com/office/powerpoint/2010/main" val="1100747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6082CC2-AD8A-5339-48C5-A341F3CCA7B2}"/>
              </a:ext>
            </a:extLst>
          </p:cNvPr>
          <p:cNvSpPr>
            <a:spLocks noGrp="1"/>
          </p:cNvSpPr>
          <p:nvPr>
            <p:ph type="title" orient="vert"/>
          </p:nvPr>
        </p:nvSpPr>
        <p:spPr>
          <a:xfrm>
            <a:off x="7308850" y="301625"/>
            <a:ext cx="2266950" cy="6456363"/>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D49072A4-D1E5-EEEC-D39F-D00BFB0CA8CD}"/>
              </a:ext>
            </a:extLst>
          </p:cNvPr>
          <p:cNvSpPr>
            <a:spLocks noGrp="1"/>
          </p:cNvSpPr>
          <p:nvPr>
            <p:ph type="body" orient="vert" idx="1"/>
          </p:nvPr>
        </p:nvSpPr>
        <p:spPr>
          <a:xfrm>
            <a:off x="503238" y="301625"/>
            <a:ext cx="6653212" cy="6456363"/>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2162E01-154F-1CA0-77D8-B140E2A8FC68}"/>
              </a:ext>
            </a:extLst>
          </p:cNvPr>
          <p:cNvSpPr>
            <a:spLocks noGrp="1"/>
          </p:cNvSpPr>
          <p:nvPr>
            <p:ph type="dt" sz="half" idx="10"/>
          </p:nvPr>
        </p:nvSpPr>
        <p:spPr/>
        <p:txBody>
          <a:bodyPr/>
          <a:lstStyle/>
          <a:p>
            <a:pPr lvl="0"/>
            <a:endParaRPr lang="en-GB"/>
          </a:p>
        </p:txBody>
      </p:sp>
      <p:sp>
        <p:nvSpPr>
          <p:cNvPr id="5" name="Fußzeilenplatzhalter 4">
            <a:extLst>
              <a:ext uri="{FF2B5EF4-FFF2-40B4-BE49-F238E27FC236}">
                <a16:creationId xmlns:a16="http://schemas.microsoft.com/office/drawing/2014/main" id="{33FC15D3-14F0-99AA-7A56-316BEF76F240}"/>
              </a:ext>
            </a:extLst>
          </p:cNvPr>
          <p:cNvSpPr>
            <a:spLocks noGrp="1"/>
          </p:cNvSpPr>
          <p:nvPr>
            <p:ph type="ftr" sz="quarter" idx="11"/>
          </p:nvPr>
        </p:nvSpPr>
        <p:spPr/>
        <p:txBody>
          <a:bodyPr/>
          <a:lstStyle/>
          <a:p>
            <a:pPr lvl="0"/>
            <a:endParaRPr lang="en-GB"/>
          </a:p>
        </p:txBody>
      </p:sp>
      <p:sp>
        <p:nvSpPr>
          <p:cNvPr id="6" name="Foliennummernplatzhalter 5">
            <a:extLst>
              <a:ext uri="{FF2B5EF4-FFF2-40B4-BE49-F238E27FC236}">
                <a16:creationId xmlns:a16="http://schemas.microsoft.com/office/drawing/2014/main" id="{E25B913A-9AB7-C4A0-025D-28BB2F2E5576}"/>
              </a:ext>
            </a:extLst>
          </p:cNvPr>
          <p:cNvSpPr>
            <a:spLocks noGrp="1"/>
          </p:cNvSpPr>
          <p:nvPr>
            <p:ph type="sldNum" sz="quarter" idx="12"/>
          </p:nvPr>
        </p:nvSpPr>
        <p:spPr/>
        <p:txBody>
          <a:bodyPr/>
          <a:lstStyle/>
          <a:p>
            <a:pPr lvl="0"/>
            <a:fld id="{49E183BC-ABD1-4B41-BF97-D8F0E829C2EC}" type="slidenum">
              <a:t>‹Nr.›</a:t>
            </a:fld>
            <a:endParaRPr lang="en-GB"/>
          </a:p>
        </p:txBody>
      </p:sp>
    </p:spTree>
    <p:extLst>
      <p:ext uri="{BB962C8B-B14F-4D97-AF65-F5344CB8AC3E}">
        <p14:creationId xmlns:p14="http://schemas.microsoft.com/office/powerpoint/2010/main" val="11619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98ECA9-DE69-2608-6147-C6F1318365A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CFAB010B-2C1F-DD98-E553-FC43FA163353}"/>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B670257-331C-03AB-0BB7-C0265292D94E}"/>
              </a:ext>
            </a:extLst>
          </p:cNvPr>
          <p:cNvSpPr>
            <a:spLocks noGrp="1"/>
          </p:cNvSpPr>
          <p:nvPr>
            <p:ph type="dt" sz="half" idx="10"/>
          </p:nvPr>
        </p:nvSpPr>
        <p:spPr/>
        <p:txBody>
          <a:bodyPr/>
          <a:lstStyle/>
          <a:p>
            <a:pPr lvl="0"/>
            <a:endParaRPr lang="en-GB"/>
          </a:p>
        </p:txBody>
      </p:sp>
      <p:sp>
        <p:nvSpPr>
          <p:cNvPr id="5" name="Fußzeilenplatzhalter 4">
            <a:extLst>
              <a:ext uri="{FF2B5EF4-FFF2-40B4-BE49-F238E27FC236}">
                <a16:creationId xmlns:a16="http://schemas.microsoft.com/office/drawing/2014/main" id="{8FA86164-50CC-61E0-159C-9D8D5F8472FA}"/>
              </a:ext>
            </a:extLst>
          </p:cNvPr>
          <p:cNvSpPr>
            <a:spLocks noGrp="1"/>
          </p:cNvSpPr>
          <p:nvPr>
            <p:ph type="ftr" sz="quarter" idx="11"/>
          </p:nvPr>
        </p:nvSpPr>
        <p:spPr/>
        <p:txBody>
          <a:bodyPr/>
          <a:lstStyle/>
          <a:p>
            <a:pPr lvl="0"/>
            <a:endParaRPr lang="en-GB"/>
          </a:p>
        </p:txBody>
      </p:sp>
      <p:sp>
        <p:nvSpPr>
          <p:cNvPr id="6" name="Foliennummernplatzhalter 5">
            <a:extLst>
              <a:ext uri="{FF2B5EF4-FFF2-40B4-BE49-F238E27FC236}">
                <a16:creationId xmlns:a16="http://schemas.microsoft.com/office/drawing/2014/main" id="{BC569254-BFD9-EAC7-F3BF-ACB49B2234A4}"/>
              </a:ext>
            </a:extLst>
          </p:cNvPr>
          <p:cNvSpPr>
            <a:spLocks noGrp="1"/>
          </p:cNvSpPr>
          <p:nvPr>
            <p:ph type="sldNum" sz="quarter" idx="12"/>
          </p:nvPr>
        </p:nvSpPr>
        <p:spPr/>
        <p:txBody>
          <a:bodyPr/>
          <a:lstStyle/>
          <a:p>
            <a:pPr lvl="0"/>
            <a:fld id="{930E592A-BEFF-4C0B-894D-41C9B1BBC42A}" type="slidenum">
              <a:t>‹Nr.›</a:t>
            </a:fld>
            <a:endParaRPr lang="en-GB"/>
          </a:p>
        </p:txBody>
      </p:sp>
    </p:spTree>
    <p:extLst>
      <p:ext uri="{BB962C8B-B14F-4D97-AF65-F5344CB8AC3E}">
        <p14:creationId xmlns:p14="http://schemas.microsoft.com/office/powerpoint/2010/main" val="427834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1E685-A055-35C8-1477-1418A1EC4D36}"/>
              </a:ext>
            </a:extLst>
          </p:cNvPr>
          <p:cNvSpPr>
            <a:spLocks noGrp="1"/>
          </p:cNvSpPr>
          <p:nvPr>
            <p:ph type="title"/>
          </p:nvPr>
        </p:nvSpPr>
        <p:spPr>
          <a:xfrm>
            <a:off x="687388" y="1884363"/>
            <a:ext cx="8694737" cy="31448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28BD4E40-DBF8-F809-1E9D-C6F8FA572D11}"/>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53F3DE04-2762-3B3A-71A9-5D77D3ABDE0C}"/>
              </a:ext>
            </a:extLst>
          </p:cNvPr>
          <p:cNvSpPr>
            <a:spLocks noGrp="1"/>
          </p:cNvSpPr>
          <p:nvPr>
            <p:ph type="dt" sz="half" idx="10"/>
          </p:nvPr>
        </p:nvSpPr>
        <p:spPr/>
        <p:txBody>
          <a:bodyPr/>
          <a:lstStyle/>
          <a:p>
            <a:pPr lvl="0"/>
            <a:endParaRPr lang="en-GB"/>
          </a:p>
        </p:txBody>
      </p:sp>
      <p:sp>
        <p:nvSpPr>
          <p:cNvPr id="5" name="Fußzeilenplatzhalter 4">
            <a:extLst>
              <a:ext uri="{FF2B5EF4-FFF2-40B4-BE49-F238E27FC236}">
                <a16:creationId xmlns:a16="http://schemas.microsoft.com/office/drawing/2014/main" id="{EDE4C363-FC1D-3DA7-C17D-A65087B694A1}"/>
              </a:ext>
            </a:extLst>
          </p:cNvPr>
          <p:cNvSpPr>
            <a:spLocks noGrp="1"/>
          </p:cNvSpPr>
          <p:nvPr>
            <p:ph type="ftr" sz="quarter" idx="11"/>
          </p:nvPr>
        </p:nvSpPr>
        <p:spPr/>
        <p:txBody>
          <a:bodyPr/>
          <a:lstStyle/>
          <a:p>
            <a:pPr lvl="0"/>
            <a:endParaRPr lang="en-GB"/>
          </a:p>
        </p:txBody>
      </p:sp>
      <p:sp>
        <p:nvSpPr>
          <p:cNvPr id="6" name="Foliennummernplatzhalter 5">
            <a:extLst>
              <a:ext uri="{FF2B5EF4-FFF2-40B4-BE49-F238E27FC236}">
                <a16:creationId xmlns:a16="http://schemas.microsoft.com/office/drawing/2014/main" id="{74593803-CAB1-B68C-28E7-76B740B33869}"/>
              </a:ext>
            </a:extLst>
          </p:cNvPr>
          <p:cNvSpPr>
            <a:spLocks noGrp="1"/>
          </p:cNvSpPr>
          <p:nvPr>
            <p:ph type="sldNum" sz="quarter" idx="12"/>
          </p:nvPr>
        </p:nvSpPr>
        <p:spPr/>
        <p:txBody>
          <a:bodyPr/>
          <a:lstStyle/>
          <a:p>
            <a:pPr lvl="0"/>
            <a:fld id="{D0EB7A98-BEE5-4C6C-9CA8-F650585FBD23}" type="slidenum">
              <a:t>‹Nr.›</a:t>
            </a:fld>
            <a:endParaRPr lang="en-GB"/>
          </a:p>
        </p:txBody>
      </p:sp>
    </p:spTree>
    <p:extLst>
      <p:ext uri="{BB962C8B-B14F-4D97-AF65-F5344CB8AC3E}">
        <p14:creationId xmlns:p14="http://schemas.microsoft.com/office/powerpoint/2010/main" val="39501653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CFE349-29B7-41DC-CF22-642F90D2DF2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D42441F-A99F-52BF-B78C-6C75B48246F7}"/>
              </a:ext>
            </a:extLst>
          </p:cNvPr>
          <p:cNvSpPr>
            <a:spLocks noGrp="1"/>
          </p:cNvSpPr>
          <p:nvPr>
            <p:ph sz="half" idx="1"/>
          </p:nvPr>
        </p:nvSpPr>
        <p:spPr>
          <a:xfrm>
            <a:off x="503238" y="1768475"/>
            <a:ext cx="4459287" cy="4989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ADB439FE-D783-9662-AA49-1856B95D81B7}"/>
              </a:ext>
            </a:extLst>
          </p:cNvPr>
          <p:cNvSpPr>
            <a:spLocks noGrp="1"/>
          </p:cNvSpPr>
          <p:nvPr>
            <p:ph sz="half" idx="2"/>
          </p:nvPr>
        </p:nvSpPr>
        <p:spPr>
          <a:xfrm>
            <a:off x="5114925" y="1768475"/>
            <a:ext cx="4460875" cy="498951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C7EC4610-AC8F-1BE3-74EC-ACC315976C9E}"/>
              </a:ext>
            </a:extLst>
          </p:cNvPr>
          <p:cNvSpPr>
            <a:spLocks noGrp="1"/>
          </p:cNvSpPr>
          <p:nvPr>
            <p:ph type="dt" sz="half" idx="10"/>
          </p:nvPr>
        </p:nvSpPr>
        <p:spPr/>
        <p:txBody>
          <a:bodyPr/>
          <a:lstStyle/>
          <a:p>
            <a:pPr lvl="0"/>
            <a:endParaRPr lang="en-GB"/>
          </a:p>
        </p:txBody>
      </p:sp>
      <p:sp>
        <p:nvSpPr>
          <p:cNvPr id="6" name="Fußzeilenplatzhalter 5">
            <a:extLst>
              <a:ext uri="{FF2B5EF4-FFF2-40B4-BE49-F238E27FC236}">
                <a16:creationId xmlns:a16="http://schemas.microsoft.com/office/drawing/2014/main" id="{F5F293D4-6EC1-F327-B1A9-385F02CC74E8}"/>
              </a:ext>
            </a:extLst>
          </p:cNvPr>
          <p:cNvSpPr>
            <a:spLocks noGrp="1"/>
          </p:cNvSpPr>
          <p:nvPr>
            <p:ph type="ftr" sz="quarter" idx="11"/>
          </p:nvPr>
        </p:nvSpPr>
        <p:spPr/>
        <p:txBody>
          <a:bodyPr/>
          <a:lstStyle/>
          <a:p>
            <a:pPr lvl="0"/>
            <a:endParaRPr lang="en-GB"/>
          </a:p>
        </p:txBody>
      </p:sp>
      <p:sp>
        <p:nvSpPr>
          <p:cNvPr id="7" name="Foliennummernplatzhalter 6">
            <a:extLst>
              <a:ext uri="{FF2B5EF4-FFF2-40B4-BE49-F238E27FC236}">
                <a16:creationId xmlns:a16="http://schemas.microsoft.com/office/drawing/2014/main" id="{5A7F31C0-6602-1AC1-02EA-FC3A307C950D}"/>
              </a:ext>
            </a:extLst>
          </p:cNvPr>
          <p:cNvSpPr>
            <a:spLocks noGrp="1"/>
          </p:cNvSpPr>
          <p:nvPr>
            <p:ph type="sldNum" sz="quarter" idx="12"/>
          </p:nvPr>
        </p:nvSpPr>
        <p:spPr/>
        <p:txBody>
          <a:bodyPr/>
          <a:lstStyle/>
          <a:p>
            <a:pPr lvl="0"/>
            <a:fld id="{3D3EF3BD-9546-4BA3-8CDC-25B26458FD9A}" type="slidenum">
              <a:t>‹Nr.›</a:t>
            </a:fld>
            <a:endParaRPr lang="en-GB"/>
          </a:p>
        </p:txBody>
      </p:sp>
    </p:spTree>
    <p:extLst>
      <p:ext uri="{BB962C8B-B14F-4D97-AF65-F5344CB8AC3E}">
        <p14:creationId xmlns:p14="http://schemas.microsoft.com/office/powerpoint/2010/main" val="1660412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BB83D6-C8D3-80A4-B886-B6010A4D6B4F}"/>
              </a:ext>
            </a:extLst>
          </p:cNvPr>
          <p:cNvSpPr>
            <a:spLocks noGrp="1"/>
          </p:cNvSpPr>
          <p:nvPr>
            <p:ph type="title"/>
          </p:nvPr>
        </p:nvSpPr>
        <p:spPr>
          <a:xfrm>
            <a:off x="693738" y="403225"/>
            <a:ext cx="8694737" cy="1460500"/>
          </a:xfrm>
        </p:spPr>
        <p:txBody>
          <a:bodyPr/>
          <a:lstStyle/>
          <a:p>
            <a:r>
              <a:rPr lang="de-DE"/>
              <a:t>Mastertitelformat bearbeiten</a:t>
            </a:r>
          </a:p>
        </p:txBody>
      </p:sp>
      <p:sp>
        <p:nvSpPr>
          <p:cNvPr id="3" name="Textplatzhalter 2">
            <a:extLst>
              <a:ext uri="{FF2B5EF4-FFF2-40B4-BE49-F238E27FC236}">
                <a16:creationId xmlns:a16="http://schemas.microsoft.com/office/drawing/2014/main" id="{229E6485-6A3B-B7A0-FC6F-CB50C8915B39}"/>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7F430623-4584-8136-2968-4C3A21A398F4}"/>
              </a:ext>
            </a:extLst>
          </p:cNvPr>
          <p:cNvSpPr>
            <a:spLocks noGrp="1"/>
          </p:cNvSpPr>
          <p:nvPr>
            <p:ph sz="half" idx="2"/>
          </p:nvPr>
        </p:nvSpPr>
        <p:spPr>
          <a:xfrm>
            <a:off x="693738" y="2760663"/>
            <a:ext cx="4265612" cy="40624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135D182-070B-FF4A-BD6B-C77451101F5C}"/>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EF55045E-DF37-FD42-FC60-0D817D40668D}"/>
              </a:ext>
            </a:extLst>
          </p:cNvPr>
          <p:cNvSpPr>
            <a:spLocks noGrp="1"/>
          </p:cNvSpPr>
          <p:nvPr>
            <p:ph sz="quarter" idx="4"/>
          </p:nvPr>
        </p:nvSpPr>
        <p:spPr>
          <a:xfrm>
            <a:off x="5103813" y="2760663"/>
            <a:ext cx="4284662" cy="40624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5774DEE7-7129-D105-65B4-8ECAFA0072A4}"/>
              </a:ext>
            </a:extLst>
          </p:cNvPr>
          <p:cNvSpPr>
            <a:spLocks noGrp="1"/>
          </p:cNvSpPr>
          <p:nvPr>
            <p:ph type="dt" sz="half" idx="10"/>
          </p:nvPr>
        </p:nvSpPr>
        <p:spPr/>
        <p:txBody>
          <a:bodyPr/>
          <a:lstStyle/>
          <a:p>
            <a:pPr lvl="0"/>
            <a:endParaRPr lang="en-GB"/>
          </a:p>
        </p:txBody>
      </p:sp>
      <p:sp>
        <p:nvSpPr>
          <p:cNvPr id="8" name="Fußzeilenplatzhalter 7">
            <a:extLst>
              <a:ext uri="{FF2B5EF4-FFF2-40B4-BE49-F238E27FC236}">
                <a16:creationId xmlns:a16="http://schemas.microsoft.com/office/drawing/2014/main" id="{D647B2CF-B5B3-5ABC-D3A2-1CD32F74C98D}"/>
              </a:ext>
            </a:extLst>
          </p:cNvPr>
          <p:cNvSpPr>
            <a:spLocks noGrp="1"/>
          </p:cNvSpPr>
          <p:nvPr>
            <p:ph type="ftr" sz="quarter" idx="11"/>
          </p:nvPr>
        </p:nvSpPr>
        <p:spPr/>
        <p:txBody>
          <a:bodyPr/>
          <a:lstStyle/>
          <a:p>
            <a:pPr lvl="0"/>
            <a:endParaRPr lang="en-GB"/>
          </a:p>
        </p:txBody>
      </p:sp>
      <p:sp>
        <p:nvSpPr>
          <p:cNvPr id="9" name="Foliennummernplatzhalter 8">
            <a:extLst>
              <a:ext uri="{FF2B5EF4-FFF2-40B4-BE49-F238E27FC236}">
                <a16:creationId xmlns:a16="http://schemas.microsoft.com/office/drawing/2014/main" id="{D13D3D2C-DF79-481E-A884-C70D80054451}"/>
              </a:ext>
            </a:extLst>
          </p:cNvPr>
          <p:cNvSpPr>
            <a:spLocks noGrp="1"/>
          </p:cNvSpPr>
          <p:nvPr>
            <p:ph type="sldNum" sz="quarter" idx="12"/>
          </p:nvPr>
        </p:nvSpPr>
        <p:spPr/>
        <p:txBody>
          <a:bodyPr/>
          <a:lstStyle/>
          <a:p>
            <a:pPr lvl="0"/>
            <a:fld id="{8D18ED1F-8FB8-4707-80DD-F22CF8EEE37F}" type="slidenum">
              <a:t>‹Nr.›</a:t>
            </a:fld>
            <a:endParaRPr lang="en-GB"/>
          </a:p>
        </p:txBody>
      </p:sp>
    </p:spTree>
    <p:extLst>
      <p:ext uri="{BB962C8B-B14F-4D97-AF65-F5344CB8AC3E}">
        <p14:creationId xmlns:p14="http://schemas.microsoft.com/office/powerpoint/2010/main" val="3079691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C42FAE-759D-7F73-4A8D-CC7F2F1E397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590F302B-2839-9120-EE77-F3C331DEA64E}"/>
              </a:ext>
            </a:extLst>
          </p:cNvPr>
          <p:cNvSpPr>
            <a:spLocks noGrp="1"/>
          </p:cNvSpPr>
          <p:nvPr>
            <p:ph type="dt" sz="half" idx="10"/>
          </p:nvPr>
        </p:nvSpPr>
        <p:spPr/>
        <p:txBody>
          <a:bodyPr/>
          <a:lstStyle/>
          <a:p>
            <a:pPr lvl="0"/>
            <a:endParaRPr lang="en-GB"/>
          </a:p>
        </p:txBody>
      </p:sp>
      <p:sp>
        <p:nvSpPr>
          <p:cNvPr id="4" name="Fußzeilenplatzhalter 3">
            <a:extLst>
              <a:ext uri="{FF2B5EF4-FFF2-40B4-BE49-F238E27FC236}">
                <a16:creationId xmlns:a16="http://schemas.microsoft.com/office/drawing/2014/main" id="{EE3AB8BB-04C6-BFDF-7439-ABBFEB193214}"/>
              </a:ext>
            </a:extLst>
          </p:cNvPr>
          <p:cNvSpPr>
            <a:spLocks noGrp="1"/>
          </p:cNvSpPr>
          <p:nvPr>
            <p:ph type="ftr" sz="quarter" idx="11"/>
          </p:nvPr>
        </p:nvSpPr>
        <p:spPr/>
        <p:txBody>
          <a:bodyPr/>
          <a:lstStyle/>
          <a:p>
            <a:pPr lvl="0"/>
            <a:endParaRPr lang="en-GB"/>
          </a:p>
        </p:txBody>
      </p:sp>
      <p:sp>
        <p:nvSpPr>
          <p:cNvPr id="5" name="Foliennummernplatzhalter 4">
            <a:extLst>
              <a:ext uri="{FF2B5EF4-FFF2-40B4-BE49-F238E27FC236}">
                <a16:creationId xmlns:a16="http://schemas.microsoft.com/office/drawing/2014/main" id="{1E54C562-7DE8-64C6-47B2-B54DC25ED558}"/>
              </a:ext>
            </a:extLst>
          </p:cNvPr>
          <p:cNvSpPr>
            <a:spLocks noGrp="1"/>
          </p:cNvSpPr>
          <p:nvPr>
            <p:ph type="sldNum" sz="quarter" idx="12"/>
          </p:nvPr>
        </p:nvSpPr>
        <p:spPr/>
        <p:txBody>
          <a:bodyPr/>
          <a:lstStyle/>
          <a:p>
            <a:pPr lvl="0"/>
            <a:fld id="{0CB4F367-92E7-4F1E-9A8A-50AB4B986C93}" type="slidenum">
              <a:t>‹Nr.›</a:t>
            </a:fld>
            <a:endParaRPr lang="en-GB"/>
          </a:p>
        </p:txBody>
      </p:sp>
    </p:spTree>
    <p:extLst>
      <p:ext uri="{BB962C8B-B14F-4D97-AF65-F5344CB8AC3E}">
        <p14:creationId xmlns:p14="http://schemas.microsoft.com/office/powerpoint/2010/main" val="1609232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2F41614-74DF-00EA-CDA6-B96F5E39EA1A}"/>
              </a:ext>
            </a:extLst>
          </p:cNvPr>
          <p:cNvSpPr>
            <a:spLocks noGrp="1"/>
          </p:cNvSpPr>
          <p:nvPr>
            <p:ph type="dt" sz="half" idx="10"/>
          </p:nvPr>
        </p:nvSpPr>
        <p:spPr/>
        <p:txBody>
          <a:bodyPr/>
          <a:lstStyle/>
          <a:p>
            <a:pPr lvl="0"/>
            <a:endParaRPr lang="en-GB"/>
          </a:p>
        </p:txBody>
      </p:sp>
      <p:sp>
        <p:nvSpPr>
          <p:cNvPr id="3" name="Fußzeilenplatzhalter 2">
            <a:extLst>
              <a:ext uri="{FF2B5EF4-FFF2-40B4-BE49-F238E27FC236}">
                <a16:creationId xmlns:a16="http://schemas.microsoft.com/office/drawing/2014/main" id="{A7FF05E9-11C6-6D4D-5202-44C5B00663FF}"/>
              </a:ext>
            </a:extLst>
          </p:cNvPr>
          <p:cNvSpPr>
            <a:spLocks noGrp="1"/>
          </p:cNvSpPr>
          <p:nvPr>
            <p:ph type="ftr" sz="quarter" idx="11"/>
          </p:nvPr>
        </p:nvSpPr>
        <p:spPr/>
        <p:txBody>
          <a:bodyPr/>
          <a:lstStyle/>
          <a:p>
            <a:pPr lvl="0"/>
            <a:endParaRPr lang="en-GB"/>
          </a:p>
        </p:txBody>
      </p:sp>
      <p:sp>
        <p:nvSpPr>
          <p:cNvPr id="4" name="Foliennummernplatzhalter 3">
            <a:extLst>
              <a:ext uri="{FF2B5EF4-FFF2-40B4-BE49-F238E27FC236}">
                <a16:creationId xmlns:a16="http://schemas.microsoft.com/office/drawing/2014/main" id="{53B31ECC-BB0E-EAAF-795B-C41708572347}"/>
              </a:ext>
            </a:extLst>
          </p:cNvPr>
          <p:cNvSpPr>
            <a:spLocks noGrp="1"/>
          </p:cNvSpPr>
          <p:nvPr>
            <p:ph type="sldNum" sz="quarter" idx="12"/>
          </p:nvPr>
        </p:nvSpPr>
        <p:spPr/>
        <p:txBody>
          <a:bodyPr/>
          <a:lstStyle/>
          <a:p>
            <a:pPr lvl="0"/>
            <a:fld id="{7E184274-6C28-42A9-B3B9-32BB88FFFBB3}" type="slidenum">
              <a:t>‹Nr.›</a:t>
            </a:fld>
            <a:endParaRPr lang="en-GB"/>
          </a:p>
        </p:txBody>
      </p:sp>
    </p:spTree>
    <p:extLst>
      <p:ext uri="{BB962C8B-B14F-4D97-AF65-F5344CB8AC3E}">
        <p14:creationId xmlns:p14="http://schemas.microsoft.com/office/powerpoint/2010/main" val="1831480053"/>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8326AB-A79C-06DC-F419-CD72C33BB3FE}"/>
              </a:ext>
            </a:extLst>
          </p:cNvPr>
          <p:cNvSpPr>
            <a:spLocks noGrp="1"/>
          </p:cNvSpPr>
          <p:nvPr>
            <p:ph type="title"/>
          </p:nvPr>
        </p:nvSpPr>
        <p:spPr>
          <a:xfrm>
            <a:off x="693738" y="503238"/>
            <a:ext cx="3251200" cy="17653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70067765-09F0-198F-DA6E-655A7C88FD34}"/>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C4109E6-7B20-4A61-E003-56FBE9E741E4}"/>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D6A24A7-FE21-DB28-81BD-D333B59E5969}"/>
              </a:ext>
            </a:extLst>
          </p:cNvPr>
          <p:cNvSpPr>
            <a:spLocks noGrp="1"/>
          </p:cNvSpPr>
          <p:nvPr>
            <p:ph type="dt" sz="half" idx="10"/>
          </p:nvPr>
        </p:nvSpPr>
        <p:spPr/>
        <p:txBody>
          <a:bodyPr/>
          <a:lstStyle/>
          <a:p>
            <a:pPr lvl="0"/>
            <a:endParaRPr lang="en-GB"/>
          </a:p>
        </p:txBody>
      </p:sp>
      <p:sp>
        <p:nvSpPr>
          <p:cNvPr id="6" name="Fußzeilenplatzhalter 5">
            <a:extLst>
              <a:ext uri="{FF2B5EF4-FFF2-40B4-BE49-F238E27FC236}">
                <a16:creationId xmlns:a16="http://schemas.microsoft.com/office/drawing/2014/main" id="{45586D8C-3EFE-C62B-1D20-00D84E476053}"/>
              </a:ext>
            </a:extLst>
          </p:cNvPr>
          <p:cNvSpPr>
            <a:spLocks noGrp="1"/>
          </p:cNvSpPr>
          <p:nvPr>
            <p:ph type="ftr" sz="quarter" idx="11"/>
          </p:nvPr>
        </p:nvSpPr>
        <p:spPr/>
        <p:txBody>
          <a:bodyPr/>
          <a:lstStyle/>
          <a:p>
            <a:pPr lvl="0"/>
            <a:endParaRPr lang="en-GB"/>
          </a:p>
        </p:txBody>
      </p:sp>
      <p:sp>
        <p:nvSpPr>
          <p:cNvPr id="7" name="Foliennummernplatzhalter 6">
            <a:extLst>
              <a:ext uri="{FF2B5EF4-FFF2-40B4-BE49-F238E27FC236}">
                <a16:creationId xmlns:a16="http://schemas.microsoft.com/office/drawing/2014/main" id="{63B984C6-DCDA-F14D-0B1D-73E4F5E01A87}"/>
              </a:ext>
            </a:extLst>
          </p:cNvPr>
          <p:cNvSpPr>
            <a:spLocks noGrp="1"/>
          </p:cNvSpPr>
          <p:nvPr>
            <p:ph type="sldNum" sz="quarter" idx="12"/>
          </p:nvPr>
        </p:nvSpPr>
        <p:spPr/>
        <p:txBody>
          <a:bodyPr/>
          <a:lstStyle/>
          <a:p>
            <a:pPr lvl="0"/>
            <a:fld id="{60568611-4E0C-4D39-A65E-A96FCAFF5956}" type="slidenum">
              <a:t>‹Nr.›</a:t>
            </a:fld>
            <a:endParaRPr lang="en-GB"/>
          </a:p>
        </p:txBody>
      </p:sp>
    </p:spTree>
    <p:extLst>
      <p:ext uri="{BB962C8B-B14F-4D97-AF65-F5344CB8AC3E}">
        <p14:creationId xmlns:p14="http://schemas.microsoft.com/office/powerpoint/2010/main" val="3372600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74B5B8-51CE-8AA8-61B6-441CD340D030}"/>
              </a:ext>
            </a:extLst>
          </p:cNvPr>
          <p:cNvSpPr>
            <a:spLocks noGrp="1"/>
          </p:cNvSpPr>
          <p:nvPr>
            <p:ph type="title"/>
          </p:nvPr>
        </p:nvSpPr>
        <p:spPr>
          <a:xfrm>
            <a:off x="693738" y="503238"/>
            <a:ext cx="3251200" cy="17653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276659A-5CA7-2951-BC94-216CC17E52F3}"/>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EF7125A-512A-BCCC-A53B-6D67DB228D2C}"/>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C426183-EF74-B1F7-F4BE-9DA5E5C2E2D7}"/>
              </a:ext>
            </a:extLst>
          </p:cNvPr>
          <p:cNvSpPr>
            <a:spLocks noGrp="1"/>
          </p:cNvSpPr>
          <p:nvPr>
            <p:ph type="dt" sz="half" idx="10"/>
          </p:nvPr>
        </p:nvSpPr>
        <p:spPr/>
        <p:txBody>
          <a:bodyPr/>
          <a:lstStyle/>
          <a:p>
            <a:pPr lvl="0"/>
            <a:endParaRPr lang="en-GB"/>
          </a:p>
        </p:txBody>
      </p:sp>
      <p:sp>
        <p:nvSpPr>
          <p:cNvPr id="6" name="Fußzeilenplatzhalter 5">
            <a:extLst>
              <a:ext uri="{FF2B5EF4-FFF2-40B4-BE49-F238E27FC236}">
                <a16:creationId xmlns:a16="http://schemas.microsoft.com/office/drawing/2014/main" id="{A2F706B9-C4D7-0AC0-9CF3-D48A86888ABC}"/>
              </a:ext>
            </a:extLst>
          </p:cNvPr>
          <p:cNvSpPr>
            <a:spLocks noGrp="1"/>
          </p:cNvSpPr>
          <p:nvPr>
            <p:ph type="ftr" sz="quarter" idx="11"/>
          </p:nvPr>
        </p:nvSpPr>
        <p:spPr/>
        <p:txBody>
          <a:bodyPr/>
          <a:lstStyle/>
          <a:p>
            <a:pPr lvl="0"/>
            <a:endParaRPr lang="en-GB"/>
          </a:p>
        </p:txBody>
      </p:sp>
      <p:sp>
        <p:nvSpPr>
          <p:cNvPr id="7" name="Foliennummernplatzhalter 6">
            <a:extLst>
              <a:ext uri="{FF2B5EF4-FFF2-40B4-BE49-F238E27FC236}">
                <a16:creationId xmlns:a16="http://schemas.microsoft.com/office/drawing/2014/main" id="{2DB6A530-C4E3-2ACF-3A3A-591D3D0B3E2B}"/>
              </a:ext>
            </a:extLst>
          </p:cNvPr>
          <p:cNvSpPr>
            <a:spLocks noGrp="1"/>
          </p:cNvSpPr>
          <p:nvPr>
            <p:ph type="sldNum" sz="quarter" idx="12"/>
          </p:nvPr>
        </p:nvSpPr>
        <p:spPr/>
        <p:txBody>
          <a:bodyPr/>
          <a:lstStyle/>
          <a:p>
            <a:pPr lvl="0"/>
            <a:fld id="{01004138-80AE-4404-B626-96EBC81082F3}" type="slidenum">
              <a:t>‹Nr.›</a:t>
            </a:fld>
            <a:endParaRPr lang="en-GB"/>
          </a:p>
        </p:txBody>
      </p:sp>
    </p:spTree>
    <p:extLst>
      <p:ext uri="{BB962C8B-B14F-4D97-AF65-F5344CB8AC3E}">
        <p14:creationId xmlns:p14="http://schemas.microsoft.com/office/powerpoint/2010/main" val="1366636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02B3849-7954-C7DB-C14B-17B00E3BE30D}"/>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en-GB"/>
          </a:p>
        </p:txBody>
      </p:sp>
      <p:sp>
        <p:nvSpPr>
          <p:cNvPr id="3" name="Textplatzhalter 2">
            <a:extLst>
              <a:ext uri="{FF2B5EF4-FFF2-40B4-BE49-F238E27FC236}">
                <a16:creationId xmlns:a16="http://schemas.microsoft.com/office/drawing/2014/main" id="{6A634EB7-C0C4-3B36-7948-6649853F7DEA}"/>
              </a:ext>
            </a:extLst>
          </p:cNvPr>
          <p:cNvSpPr txBox="1">
            <a:spLocks noGrp="1"/>
          </p:cNvSpPr>
          <p:nvPr>
            <p:ph type="body" idx="1"/>
          </p:nvPr>
        </p:nvSpPr>
        <p:spPr>
          <a:xfrm>
            <a:off x="503999" y="1769040"/>
            <a:ext cx="9071640" cy="4989240"/>
          </a:xfrm>
          <a:prstGeom prst="rect">
            <a:avLst/>
          </a:prstGeom>
          <a:noFill/>
          <a:ln>
            <a:noFill/>
          </a:ln>
        </p:spPr>
        <p:txBody>
          <a:bodyPr lIns="0" tIns="0" rIns="0" bIns="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Datumsplatzhalter 3">
            <a:extLst>
              <a:ext uri="{FF2B5EF4-FFF2-40B4-BE49-F238E27FC236}">
                <a16:creationId xmlns:a16="http://schemas.microsoft.com/office/drawing/2014/main" id="{A695288B-4C0C-798D-7AEA-F47C98550987}"/>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noAutofit/>
          </a:bodyPr>
          <a:lstStyle>
            <a:lvl1pPr lvl="0"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5" name="Fußzeilenplatzhalter 4">
            <a:extLst>
              <a:ext uri="{FF2B5EF4-FFF2-40B4-BE49-F238E27FC236}">
                <a16:creationId xmlns:a16="http://schemas.microsoft.com/office/drawing/2014/main" id="{3F8D1942-AF9B-6226-9049-DCFD1F178A15}"/>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noAutofit/>
          </a:bodyPr>
          <a:lstStyle>
            <a:lvl1pPr lvl="0" algn="ctr" rtl="0" hangingPunct="0">
              <a:buNone/>
              <a:tabLst/>
              <a:defRPr lang="en-GB" sz="1400" kern="1200">
                <a:latin typeface="Times New Roman" pitchFamily="18"/>
                <a:ea typeface="Lucida Sans Unicode" pitchFamily="2"/>
                <a:cs typeface="Tahoma" pitchFamily="2"/>
              </a:defRPr>
            </a:lvl1pPr>
          </a:lstStyle>
          <a:p>
            <a:pPr lvl="0"/>
            <a:endParaRPr lang="en-GB"/>
          </a:p>
        </p:txBody>
      </p:sp>
      <p:sp>
        <p:nvSpPr>
          <p:cNvPr id="6" name="Foliennummernplatzhalter 5">
            <a:extLst>
              <a:ext uri="{FF2B5EF4-FFF2-40B4-BE49-F238E27FC236}">
                <a16:creationId xmlns:a16="http://schemas.microsoft.com/office/drawing/2014/main" id="{1320E719-3CB5-7862-15E4-E7ED800B2610}"/>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noAutofit/>
          </a:bodyPr>
          <a:lstStyle>
            <a:lvl1pPr lvl="0" algn="r" rtl="0" hangingPunct="0">
              <a:buNone/>
              <a:tabLst/>
              <a:defRPr lang="en-GB" sz="1400" kern="1200">
                <a:latin typeface="Times New Roman" pitchFamily="18"/>
                <a:ea typeface="Lucida Sans Unicode" pitchFamily="2"/>
                <a:cs typeface="Tahoma" pitchFamily="2"/>
              </a:defRPr>
            </a:lvl1pPr>
          </a:lstStyle>
          <a:p>
            <a:pPr lvl="0"/>
            <a:fld id="{E02B8A5D-7C2A-48DE-97B2-47FDC6D96E05}" type="slidenum">
              <a:t>‹Nr.›</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en-GB" sz="4400" b="0" i="0" u="none" strike="noStrike" kern="1200">
          <a:ln>
            <a:noFill/>
          </a:ln>
          <a:latin typeface="Arial" pitchFamily="18"/>
          <a:ea typeface="Microsoft YaHei" pitchFamily="2"/>
          <a:cs typeface="Arial" pitchFamily="2"/>
        </a:defRPr>
      </a:lvl1pPr>
    </p:titleStyle>
    <p:bodyStyle>
      <a:lvl1pPr marL="0" marR="0" indent="0" rtl="0" hangingPunct="0">
        <a:spcBef>
          <a:spcPts val="0"/>
        </a:spcBef>
        <a:spcAft>
          <a:spcPts val="1414"/>
        </a:spcAft>
        <a:tabLst/>
        <a:defRPr lang="en-GB" sz="3200" b="0" i="0" u="none" strike="noStrike" kern="1200">
          <a:ln>
            <a:noFill/>
          </a:ln>
          <a:latin typeface="Arial" pitchFamily="18"/>
          <a:ea typeface="Microsoft YaHei" pitchFamily="2"/>
          <a:cs typeface="Arial"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customXml" Target="../ink/ink5.xml"/><Relationship Id="rId5" Type="http://schemas.openxmlformats.org/officeDocument/2006/relationships/image" Target="../media/image8.png"/><Relationship Id="rId4" Type="http://schemas.openxmlformats.org/officeDocument/2006/relationships/customXml" Target="../ink/ink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1.sv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6.web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rwth-aachen.de/cms/~a/root/?lidx=1" TargetMode="External"/><Relationship Id="rId2" Type="http://schemas.openxmlformats.org/officeDocument/2006/relationships/hyperlink" Target="https://www.maastrichtuniversity.nl/" TargetMode="External"/><Relationship Id="rId1" Type="http://schemas.openxmlformats.org/officeDocument/2006/relationships/slideLayout" Target="../slideLayouts/slideLayout7.xml"/><Relationship Id="rId5" Type="http://schemas.openxmlformats.org/officeDocument/2006/relationships/hyperlink" Target="https://www.karlspreis.de/en/charlemagne-youth-prize/information" TargetMode="External"/><Relationship Id="rId4" Type="http://schemas.openxmlformats.org/officeDocument/2006/relationships/hyperlink" Target="https://www.karlspreis.de/en/"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customXml" Target="../ink/ink2.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customXml" Target="../ink/ink1.xml"/><Relationship Id="rId4" Type="http://schemas.openxmlformats.org/officeDocument/2006/relationships/image" Target="../media/image6.png"/><Relationship Id="rId9" Type="http://schemas.openxmlformats.org/officeDocument/2006/relationships/customXml" Target="../ink/ink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5541327-DEF4-768B-AFC6-49796E86E099}"/>
              </a:ext>
            </a:extLst>
          </p:cNvPr>
          <p:cNvPicPr>
            <a:picLocks noChangeAspect="1"/>
          </p:cNvPicPr>
          <p:nvPr/>
        </p:nvPicPr>
        <p:blipFill>
          <a:blip r:embed="rId3">
            <a:lum/>
            <a:alphaModFix/>
          </a:blip>
          <a:srcRect/>
          <a:stretch>
            <a:fillRect/>
          </a:stretch>
        </p:blipFill>
        <p:spPr>
          <a:xfrm>
            <a:off x="735840" y="724680"/>
            <a:ext cx="8696160" cy="4891320"/>
          </a:xfrm>
          <a:prstGeom prst="rect">
            <a:avLst/>
          </a:prstGeom>
          <a:noFill/>
          <a:ln>
            <a:noFill/>
          </a:ln>
        </p:spPr>
      </p:pic>
      <p:sp>
        <p:nvSpPr>
          <p:cNvPr id="3" name="Titel 2">
            <a:extLst>
              <a:ext uri="{FF2B5EF4-FFF2-40B4-BE49-F238E27FC236}">
                <a16:creationId xmlns:a16="http://schemas.microsoft.com/office/drawing/2014/main" id="{57FEE4D1-B3DF-6A1E-664C-53258A2D3C8D}"/>
              </a:ext>
            </a:extLst>
          </p:cNvPr>
          <p:cNvSpPr txBox="1">
            <a:spLocks noGrp="1"/>
          </p:cNvSpPr>
          <p:nvPr>
            <p:ph type="title" idx="4294967295"/>
          </p:nvPr>
        </p:nvSpPr>
        <p:spPr/>
        <p:txBody>
          <a:bodyPr/>
          <a:lstStyle/>
          <a:p>
            <a:pPr lvl="0"/>
            <a:r>
              <a:rPr lang="en-GB"/>
              <a:t>Our tour tomorrow is sponsered by</a:t>
            </a:r>
          </a:p>
        </p:txBody>
      </p:sp>
      <p:sp>
        <p:nvSpPr>
          <p:cNvPr id="4" name="Textfeld 3">
            <a:extLst>
              <a:ext uri="{FF2B5EF4-FFF2-40B4-BE49-F238E27FC236}">
                <a16:creationId xmlns:a16="http://schemas.microsoft.com/office/drawing/2014/main" id="{E803C7AB-FC43-B09C-10AB-0A1DF94FF10A}"/>
              </a:ext>
            </a:extLst>
          </p:cNvPr>
          <p:cNvSpPr txBox="1"/>
          <p:nvPr/>
        </p:nvSpPr>
        <p:spPr>
          <a:xfrm>
            <a:off x="890639" y="5373000"/>
            <a:ext cx="8286925" cy="887251"/>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dirty="0">
                <a:ln>
                  <a:noFill/>
                </a:ln>
                <a:latin typeface="Arial" pitchFamily="18"/>
                <a:ea typeface="Microsoft YaHei" pitchFamily="2"/>
                <a:cs typeface="Arial" pitchFamily="2"/>
              </a:rPr>
              <a:t>We got 1.420 € for the bus tour and the guided tours because it is Europe week.</a:t>
            </a:r>
          </a:p>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Microsoft YaHei" pitchFamily="2"/>
              <a:cs typeface="Arial" pitchFamily="2"/>
            </a:endParaRPr>
          </a:p>
          <a:p>
            <a:pPr marL="0" marR="0" lvl="0" indent="0" rtl="0" hangingPunct="0">
              <a:lnSpc>
                <a:spcPct val="100000"/>
              </a:lnSpc>
              <a:spcBef>
                <a:spcPts val="0"/>
              </a:spcBef>
              <a:spcAft>
                <a:spcPts val="0"/>
              </a:spcAft>
              <a:buNone/>
              <a:tabLst/>
            </a:pPr>
            <a:r>
              <a:rPr lang="en-GB" sz="1800" b="0" i="0" u="none" strike="noStrike" kern="1200" dirty="0">
                <a:ln>
                  <a:noFill/>
                </a:ln>
                <a:latin typeface="Arial" pitchFamily="18"/>
                <a:ea typeface="Microsoft YaHei" pitchFamily="2"/>
                <a:cs typeface="Arial" pitchFamily="2"/>
              </a:rPr>
              <a:t>Thank you NRW!</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FED204D6-D30E-9D85-3AA4-55DF911EE7FF}"/>
              </a:ext>
            </a:extLst>
          </p:cNvPr>
          <p:cNvSpPr txBox="1"/>
          <p:nvPr/>
        </p:nvSpPr>
        <p:spPr>
          <a:xfrm>
            <a:off x="582120" y="562680"/>
            <a:ext cx="8561880" cy="2389320"/>
          </a:xfrm>
          <a:prstGeom prst="rect">
            <a:avLst/>
          </a:prstGeom>
          <a:noFill/>
          <a:ln>
            <a:noFill/>
          </a:ln>
        </p:spPr>
        <p:txBody>
          <a:bodyPr vert="horz" wrap="none" lIns="90000" tIns="45000" rIns="90000" bIns="45000" anchorCtr="0" compatLnSpc="0"/>
          <a:lstStyle/>
          <a:p>
            <a:pPr marL="0" marR="0" lvl="0" indent="0" rtl="0" hangingPunct="0">
              <a:lnSpc>
                <a:spcPct val="100000"/>
              </a:lnSpc>
              <a:spcBef>
                <a:spcPts val="0"/>
              </a:spcBef>
              <a:spcAft>
                <a:spcPts val="0"/>
              </a:spcAft>
              <a:buNone/>
              <a:tabLst/>
            </a:pPr>
            <a:r>
              <a:rPr lang="en-GB" sz="7200" b="0" i="0" u="none" strike="noStrike" kern="1200">
                <a:ln>
                  <a:noFill/>
                </a:ln>
                <a:latin typeface="Arial" pitchFamily="18"/>
                <a:ea typeface="Microsoft YaHei" pitchFamily="2"/>
                <a:cs typeface="Arial" pitchFamily="2"/>
              </a:rPr>
              <a:t>Maastricht Treaty</a:t>
            </a:r>
          </a:p>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1992 founding treaty of the European Union</a:t>
            </a:r>
          </a:p>
        </p:txBody>
      </p:sp>
      <p:pic>
        <p:nvPicPr>
          <p:cNvPr id="3" name="Grafik 2">
            <a:extLst>
              <a:ext uri="{FF2B5EF4-FFF2-40B4-BE49-F238E27FC236}">
                <a16:creationId xmlns:a16="http://schemas.microsoft.com/office/drawing/2014/main" id="{BC1E0FDA-FB74-AF06-BD82-18AFF70873BF}"/>
              </a:ext>
            </a:extLst>
          </p:cNvPr>
          <p:cNvPicPr>
            <a:picLocks noChangeAspect="1"/>
          </p:cNvPicPr>
          <p:nvPr/>
        </p:nvPicPr>
        <p:blipFill>
          <a:blip r:embed="rId3">
            <a:lum/>
            <a:alphaModFix/>
          </a:blip>
          <a:srcRect/>
          <a:stretch>
            <a:fillRect/>
          </a:stretch>
        </p:blipFill>
        <p:spPr>
          <a:xfrm>
            <a:off x="-72000" y="2088000"/>
            <a:ext cx="10187640" cy="511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71D2AD-AA2A-2045-5373-FDA94DB264F3}"/>
              </a:ext>
            </a:extLst>
          </p:cNvPr>
          <p:cNvSpPr txBox="1">
            <a:spLocks noGrp="1"/>
          </p:cNvSpPr>
          <p:nvPr>
            <p:ph type="title" idx="4294967295"/>
          </p:nvPr>
        </p:nvSpPr>
        <p:spPr/>
        <p:txBody>
          <a:bodyPr/>
          <a:lstStyle/>
          <a:p>
            <a:pPr lvl="0"/>
            <a:r>
              <a:rPr lang="en-GB"/>
              <a:t>Short history lesson</a:t>
            </a:r>
          </a:p>
        </p:txBody>
      </p:sp>
      <p:sp>
        <p:nvSpPr>
          <p:cNvPr id="3" name="Textplatzhalter 2">
            <a:extLst>
              <a:ext uri="{FF2B5EF4-FFF2-40B4-BE49-F238E27FC236}">
                <a16:creationId xmlns:a16="http://schemas.microsoft.com/office/drawing/2014/main" id="{EF1DD27E-D2B3-7B49-4DAB-67569936A8A4}"/>
              </a:ext>
            </a:extLst>
          </p:cNvPr>
          <p:cNvSpPr txBox="1">
            <a:spLocks noGrp="1"/>
          </p:cNvSpPr>
          <p:nvPr>
            <p:ph type="body" idx="4294967295"/>
          </p:nvPr>
        </p:nvSpPr>
        <p:spPr/>
        <p:txBody>
          <a:bodyPr/>
          <a:lstStyle/>
          <a:p>
            <a:pPr marL="457200" lvl="0" indent="-457200">
              <a:buSzPct val="45000"/>
              <a:buFont typeface="Wingdings" panose="05000000000000000000" pitchFamily="2" charset="2"/>
              <a:buChar char="v"/>
            </a:pPr>
            <a:r>
              <a:rPr lang="en-GB" dirty="0"/>
              <a:t>In 1957 the forerunner of the EU was founded in Rome. The six founding states were DE, FR, IT, NL, BE and LU. That was called Treaty of Rome.</a:t>
            </a:r>
          </a:p>
        </p:txBody>
      </p:sp>
      <p:pic>
        <p:nvPicPr>
          <p:cNvPr id="4" name="Grafik 3">
            <a:extLst>
              <a:ext uri="{FF2B5EF4-FFF2-40B4-BE49-F238E27FC236}">
                <a16:creationId xmlns:a16="http://schemas.microsoft.com/office/drawing/2014/main" id="{52EA231A-7608-BB3E-67C6-72A85BE0CF42}"/>
              </a:ext>
            </a:extLst>
          </p:cNvPr>
          <p:cNvPicPr>
            <a:picLocks noChangeAspect="1"/>
          </p:cNvPicPr>
          <p:nvPr/>
        </p:nvPicPr>
        <p:blipFill>
          <a:blip r:embed="rId3">
            <a:lum/>
            <a:alphaModFix/>
          </a:blip>
          <a:srcRect/>
          <a:stretch>
            <a:fillRect/>
          </a:stretch>
        </p:blipFill>
        <p:spPr>
          <a:xfrm>
            <a:off x="360" y="3816000"/>
            <a:ext cx="10079640" cy="31496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B38EF5E-A394-7539-177F-B35B749EF6F7}"/>
              </a:ext>
            </a:extLst>
          </p:cNvPr>
          <p:cNvPicPr>
            <a:picLocks noChangeAspect="1"/>
          </p:cNvPicPr>
          <p:nvPr/>
        </p:nvPicPr>
        <p:blipFill>
          <a:blip r:embed="rId3">
            <a:lum/>
            <a:alphaModFix/>
          </a:blip>
          <a:srcRect/>
          <a:stretch>
            <a:fillRect/>
          </a:stretch>
        </p:blipFill>
        <p:spPr>
          <a:xfrm>
            <a:off x="12960" y="5274720"/>
            <a:ext cx="3047400" cy="2285640"/>
          </a:xfrm>
          <a:prstGeom prst="rect">
            <a:avLst/>
          </a:prstGeom>
          <a:noFill/>
          <a:ln>
            <a:noFill/>
          </a:ln>
        </p:spPr>
      </p:pic>
      <p:sp>
        <p:nvSpPr>
          <p:cNvPr id="4" name="Textplatzhalter 3">
            <a:extLst>
              <a:ext uri="{FF2B5EF4-FFF2-40B4-BE49-F238E27FC236}">
                <a16:creationId xmlns:a16="http://schemas.microsoft.com/office/drawing/2014/main" id="{E4B798D2-632B-F642-0FF2-146A0FAA05CD}"/>
              </a:ext>
            </a:extLst>
          </p:cNvPr>
          <p:cNvSpPr txBox="1">
            <a:spLocks noGrp="1"/>
          </p:cNvSpPr>
          <p:nvPr>
            <p:ph type="body" idx="4294967295"/>
          </p:nvPr>
        </p:nvSpPr>
        <p:spPr>
          <a:xfrm>
            <a:off x="503999" y="1655999"/>
            <a:ext cx="9071640" cy="4989240"/>
          </a:xfrm>
        </p:spPr>
        <p:txBody>
          <a:bodyPr/>
          <a:lstStyle/>
          <a:p>
            <a:pPr marL="457200" lvl="0" indent="-457200">
              <a:buSzPct val="45000"/>
              <a:buFont typeface="Wingdings" panose="05000000000000000000" pitchFamily="2" charset="2"/>
              <a:buChar char="v"/>
            </a:pPr>
            <a:r>
              <a:rPr lang="en-GB" sz="2600" dirty="0"/>
              <a:t>In 1992 the EU was founded, not longer called EEC or EC.</a:t>
            </a:r>
          </a:p>
          <a:p>
            <a:pPr marL="457200" lvl="0" indent="-457200">
              <a:buSzPct val="45000"/>
              <a:buFont typeface="Wingdings" panose="05000000000000000000" pitchFamily="2" charset="2"/>
              <a:buChar char="v"/>
            </a:pPr>
            <a:r>
              <a:rPr lang="en-GB" sz="2600" dirty="0"/>
              <a:t>Now with 12 countries: </a:t>
            </a:r>
            <a:br>
              <a:rPr lang="en-GB" sz="2600" dirty="0"/>
            </a:br>
            <a:r>
              <a:rPr lang="en-GB" sz="2600" dirty="0"/>
              <a:t>DE, FR, IT, NL, BE, LU and</a:t>
            </a:r>
            <a:br>
              <a:rPr lang="en-GB" sz="2600" dirty="0"/>
            </a:br>
            <a:r>
              <a:rPr lang="en-GB" sz="2600" dirty="0"/>
              <a:t>GR, ES, PT, GB, IR and DK, not Finland and not Bulgaria</a:t>
            </a:r>
          </a:p>
        </p:txBody>
      </p:sp>
      <p:pic>
        <p:nvPicPr>
          <p:cNvPr id="5" name="Grafik 4">
            <a:extLst>
              <a:ext uri="{FF2B5EF4-FFF2-40B4-BE49-F238E27FC236}">
                <a16:creationId xmlns:a16="http://schemas.microsoft.com/office/drawing/2014/main" id="{C53A53D1-BF38-741F-2829-747D6B4724E8}"/>
              </a:ext>
            </a:extLst>
          </p:cNvPr>
          <p:cNvPicPr>
            <a:picLocks noChangeAspect="1"/>
          </p:cNvPicPr>
          <p:nvPr/>
        </p:nvPicPr>
        <p:blipFill>
          <a:blip r:embed="rId4">
            <a:lum/>
            <a:alphaModFix/>
          </a:blip>
          <a:srcRect/>
          <a:stretch>
            <a:fillRect/>
          </a:stretch>
        </p:blipFill>
        <p:spPr>
          <a:xfrm>
            <a:off x="2969368" y="3953160"/>
            <a:ext cx="10079640" cy="3149639"/>
          </a:xfrm>
          <a:prstGeom prst="rect">
            <a:avLst/>
          </a:prstGeom>
          <a:noFill/>
          <a:ln>
            <a:noFill/>
          </a:ln>
        </p:spPr>
      </p:pic>
      <p:sp>
        <p:nvSpPr>
          <p:cNvPr id="7" name="Rechteck 6">
            <a:extLst>
              <a:ext uri="{FF2B5EF4-FFF2-40B4-BE49-F238E27FC236}">
                <a16:creationId xmlns:a16="http://schemas.microsoft.com/office/drawing/2014/main" id="{33E88502-F803-BC8D-AFA4-14F4C303775F}"/>
              </a:ext>
            </a:extLst>
          </p:cNvPr>
          <p:cNvSpPr/>
          <p:nvPr/>
        </p:nvSpPr>
        <p:spPr>
          <a:xfrm>
            <a:off x="7202184" y="3555340"/>
            <a:ext cx="3349376" cy="39452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B1355-79BB-9058-CA24-2BBB94A301B5}"/>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A53B67AF-AED2-806B-BCAE-2F84AFF72554}"/>
              </a:ext>
            </a:extLst>
          </p:cNvPr>
          <p:cNvPicPr>
            <a:picLocks noChangeAspect="1"/>
          </p:cNvPicPr>
          <p:nvPr/>
        </p:nvPicPr>
        <p:blipFill>
          <a:blip r:embed="rId3">
            <a:lum/>
            <a:alphaModFix/>
          </a:blip>
          <a:srcRect/>
          <a:stretch>
            <a:fillRect/>
          </a:stretch>
        </p:blipFill>
        <p:spPr>
          <a:xfrm>
            <a:off x="12960" y="5274720"/>
            <a:ext cx="3047400" cy="2285640"/>
          </a:xfrm>
          <a:prstGeom prst="rect">
            <a:avLst/>
          </a:prstGeom>
          <a:noFill/>
          <a:ln>
            <a:noFill/>
          </a:ln>
        </p:spPr>
      </p:pic>
      <p:sp>
        <p:nvSpPr>
          <p:cNvPr id="7" name="Rechteck 6">
            <a:extLst>
              <a:ext uri="{FF2B5EF4-FFF2-40B4-BE49-F238E27FC236}">
                <a16:creationId xmlns:a16="http://schemas.microsoft.com/office/drawing/2014/main" id="{36C11432-C371-AEFA-7952-60FBF42BBE7F}"/>
              </a:ext>
            </a:extLst>
          </p:cNvPr>
          <p:cNvSpPr/>
          <p:nvPr/>
        </p:nvSpPr>
        <p:spPr>
          <a:xfrm>
            <a:off x="7202184" y="3555340"/>
            <a:ext cx="3349376" cy="394527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pic>
        <p:nvPicPr>
          <p:cNvPr id="6" name="Grafik 5">
            <a:extLst>
              <a:ext uri="{FF2B5EF4-FFF2-40B4-BE49-F238E27FC236}">
                <a16:creationId xmlns:a16="http://schemas.microsoft.com/office/drawing/2014/main" id="{A4C156D5-61A2-2373-2EFC-ADFB4FFAD7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7037" y="1084714"/>
            <a:ext cx="7217495" cy="5610803"/>
          </a:xfrm>
          <a:prstGeom prst="rect">
            <a:avLst/>
          </a:prstGeom>
        </p:spPr>
      </p:pic>
      <p:sp>
        <p:nvSpPr>
          <p:cNvPr id="8" name="Textfeld 7">
            <a:extLst>
              <a:ext uri="{FF2B5EF4-FFF2-40B4-BE49-F238E27FC236}">
                <a16:creationId xmlns:a16="http://schemas.microsoft.com/office/drawing/2014/main" id="{36C50DE8-1F20-4001-9B3B-1D1427E19E01}"/>
              </a:ext>
            </a:extLst>
          </p:cNvPr>
          <p:cNvSpPr txBox="1"/>
          <p:nvPr/>
        </p:nvSpPr>
        <p:spPr>
          <a:xfrm>
            <a:off x="2037037" y="725430"/>
            <a:ext cx="4729821" cy="369332"/>
          </a:xfrm>
          <a:prstGeom prst="rect">
            <a:avLst/>
          </a:prstGeom>
          <a:noFill/>
        </p:spPr>
        <p:txBody>
          <a:bodyPr wrap="none" rtlCol="0">
            <a:spAutoFit/>
          </a:bodyPr>
          <a:lstStyle/>
          <a:p>
            <a:r>
              <a:rPr lang="de-DE" dirty="0"/>
              <a:t>The </a:t>
            </a:r>
            <a:r>
              <a:rPr lang="de-DE" dirty="0" err="1"/>
              <a:t>place</a:t>
            </a:r>
            <a:r>
              <a:rPr lang="de-DE" dirty="0"/>
              <a:t>: Gouvernement Limburg in Maastricht</a:t>
            </a:r>
          </a:p>
        </p:txBody>
      </p:sp>
    </p:spTree>
    <p:extLst>
      <p:ext uri="{BB962C8B-B14F-4D97-AF65-F5344CB8AC3E}">
        <p14:creationId xmlns:p14="http://schemas.microsoft.com/office/powerpoint/2010/main" val="8767599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4091D21-D726-A270-30D6-75D4F3E73FBD}"/>
              </a:ext>
            </a:extLst>
          </p:cNvPr>
          <p:cNvPicPr>
            <a:picLocks noChangeAspect="1"/>
          </p:cNvPicPr>
          <p:nvPr/>
        </p:nvPicPr>
        <p:blipFill>
          <a:blip r:embed="rId3">
            <a:lum/>
            <a:alphaModFix/>
          </a:blip>
          <a:srcRect/>
          <a:stretch>
            <a:fillRect/>
          </a:stretch>
        </p:blipFill>
        <p:spPr>
          <a:xfrm>
            <a:off x="5039819" y="3335795"/>
            <a:ext cx="5213880" cy="4223880"/>
          </a:xfrm>
          <a:prstGeom prst="rect">
            <a:avLst/>
          </a:prstGeom>
          <a:noFill/>
          <a:ln>
            <a:noFill/>
          </a:ln>
        </p:spPr>
      </p:pic>
      <p:sp>
        <p:nvSpPr>
          <p:cNvPr id="3" name="Textplatzhalter 2">
            <a:extLst>
              <a:ext uri="{FF2B5EF4-FFF2-40B4-BE49-F238E27FC236}">
                <a16:creationId xmlns:a16="http://schemas.microsoft.com/office/drawing/2014/main" id="{3696982B-6218-306E-B331-7B81BF520A0E}"/>
              </a:ext>
            </a:extLst>
          </p:cNvPr>
          <p:cNvSpPr txBox="1">
            <a:spLocks noGrp="1"/>
          </p:cNvSpPr>
          <p:nvPr>
            <p:ph type="body" idx="4294967295"/>
          </p:nvPr>
        </p:nvSpPr>
        <p:spPr/>
        <p:txBody>
          <a:bodyPr/>
          <a:lstStyle/>
          <a:p>
            <a:pPr lvl="0"/>
            <a:r>
              <a:rPr lang="en-GB"/>
              <a:t>But now we are 27 nations</a:t>
            </a:r>
          </a:p>
          <a:p>
            <a:pPr lvl="0"/>
            <a:r>
              <a:rPr lang="en-GB"/>
              <a:t>because the idea was so convincing</a:t>
            </a:r>
          </a:p>
          <a:p>
            <a:pPr lvl="0"/>
            <a:r>
              <a:rPr lang="en-GB"/>
              <a:t>that a lot of countries joined the club.</a:t>
            </a:r>
          </a:p>
          <a:p>
            <a:pPr lvl="0"/>
            <a:r>
              <a:rPr lang="en-GB"/>
              <a:t>Only Great Britain left the Union.</a:t>
            </a:r>
          </a:p>
        </p:txBody>
      </p:sp>
      <p:pic>
        <p:nvPicPr>
          <p:cNvPr id="4" name="Grafik 3">
            <a:extLst>
              <a:ext uri="{FF2B5EF4-FFF2-40B4-BE49-F238E27FC236}">
                <a16:creationId xmlns:a16="http://schemas.microsoft.com/office/drawing/2014/main" id="{6C298A38-33E2-8798-75E8-7654F82880B4}"/>
              </a:ext>
            </a:extLst>
          </p:cNvPr>
          <p:cNvPicPr>
            <a:picLocks noChangeAspect="1"/>
          </p:cNvPicPr>
          <p:nvPr/>
        </p:nvPicPr>
        <p:blipFill>
          <a:blip r:embed="rId4">
            <a:lum/>
            <a:alphaModFix/>
          </a:blip>
          <a:srcRect/>
          <a:stretch>
            <a:fillRect/>
          </a:stretch>
        </p:blipFill>
        <p:spPr>
          <a:xfrm>
            <a:off x="13320" y="5275080"/>
            <a:ext cx="3047400" cy="22856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65273152-5A09-4301-0A0B-826209CB476F}"/>
              </a:ext>
            </a:extLst>
          </p:cNvPr>
          <p:cNvPicPr>
            <a:picLocks noChangeAspect="1"/>
          </p:cNvPicPr>
          <p:nvPr/>
        </p:nvPicPr>
        <p:blipFill>
          <a:blip r:embed="rId3">
            <a:lum/>
            <a:alphaModFix/>
          </a:blip>
          <a:srcRect/>
          <a:stretch>
            <a:fillRect/>
          </a:stretch>
        </p:blipFill>
        <p:spPr>
          <a:xfrm>
            <a:off x="12600" y="5274360"/>
            <a:ext cx="3047400" cy="2285640"/>
          </a:xfrm>
          <a:prstGeom prst="rect">
            <a:avLst/>
          </a:prstGeom>
          <a:noFill/>
          <a:ln>
            <a:noFill/>
          </a:ln>
        </p:spPr>
      </p:pic>
      <p:sp>
        <p:nvSpPr>
          <p:cNvPr id="3" name="Titel 2">
            <a:extLst>
              <a:ext uri="{FF2B5EF4-FFF2-40B4-BE49-F238E27FC236}">
                <a16:creationId xmlns:a16="http://schemas.microsoft.com/office/drawing/2014/main" id="{B87CCE67-2188-5E81-B50D-07D7AED91E9D}"/>
              </a:ext>
            </a:extLst>
          </p:cNvPr>
          <p:cNvSpPr txBox="1">
            <a:spLocks noGrp="1"/>
          </p:cNvSpPr>
          <p:nvPr>
            <p:ph type="title" idx="4294967295"/>
          </p:nvPr>
        </p:nvSpPr>
        <p:spPr/>
        <p:txBody>
          <a:bodyPr/>
          <a:lstStyle/>
          <a:p>
            <a:pPr lvl="0"/>
            <a:r>
              <a:rPr lang="en-GB"/>
              <a:t>What is important to know?</a:t>
            </a:r>
          </a:p>
        </p:txBody>
      </p:sp>
      <p:sp>
        <p:nvSpPr>
          <p:cNvPr id="4" name="Textplatzhalter 3">
            <a:extLst>
              <a:ext uri="{FF2B5EF4-FFF2-40B4-BE49-F238E27FC236}">
                <a16:creationId xmlns:a16="http://schemas.microsoft.com/office/drawing/2014/main" id="{CB030623-4C23-B8B7-286E-9515B448396B}"/>
              </a:ext>
            </a:extLst>
          </p:cNvPr>
          <p:cNvSpPr txBox="1">
            <a:spLocks noGrp="1"/>
          </p:cNvSpPr>
          <p:nvPr>
            <p:ph type="body" idx="4294967295"/>
          </p:nvPr>
        </p:nvSpPr>
        <p:spPr>
          <a:xfrm>
            <a:off x="503999" y="1769040"/>
            <a:ext cx="9071640" cy="5000400"/>
          </a:xfrm>
        </p:spPr>
        <p:txBody>
          <a:bodyPr/>
          <a:lstStyle/>
          <a:p>
            <a:pPr lvl="0"/>
            <a:r>
              <a:rPr lang="en-GB" dirty="0"/>
              <a:t>Five things you need to know about the Maastricht Treaty</a:t>
            </a:r>
          </a:p>
          <a:p>
            <a:pPr marL="457200" lvl="0" indent="-457200">
              <a:buSzPct val="45000"/>
              <a:buFont typeface="Wingdings" panose="05000000000000000000" pitchFamily="2" charset="2"/>
              <a:buChar char="v"/>
            </a:pPr>
            <a:r>
              <a:rPr lang="en-GB" dirty="0"/>
              <a:t>It established the European Union</a:t>
            </a:r>
          </a:p>
          <a:p>
            <a:pPr marL="457200" lvl="0" indent="-457200">
              <a:buSzPct val="45000"/>
              <a:buFont typeface="Wingdings" panose="05000000000000000000" pitchFamily="2" charset="2"/>
              <a:buChar char="v"/>
            </a:pPr>
            <a:r>
              <a:rPr lang="en-GB" dirty="0"/>
              <a:t>It was signed by 12 countries</a:t>
            </a:r>
          </a:p>
          <a:p>
            <a:pPr marL="457200" lvl="0" indent="-457200">
              <a:buSzPct val="45000"/>
              <a:buFont typeface="Wingdings" panose="05000000000000000000" pitchFamily="2" charset="2"/>
              <a:buChar char="v"/>
            </a:pPr>
            <a:r>
              <a:rPr lang="en-GB" dirty="0"/>
              <a:t>It laid the foundations for the euro €</a:t>
            </a:r>
          </a:p>
          <a:p>
            <a:pPr marL="457200" lvl="0" indent="-457200">
              <a:buSzPct val="45000"/>
              <a:buFont typeface="Wingdings" panose="05000000000000000000" pitchFamily="2" charset="2"/>
              <a:buChar char="v"/>
            </a:pPr>
            <a:r>
              <a:rPr lang="en-GB" dirty="0"/>
              <a:t>It introduced the criteria that countries must meet to join the euro</a:t>
            </a:r>
          </a:p>
          <a:p>
            <a:pPr marL="457200" lvl="0" indent="-457200">
              <a:buSzPct val="45000"/>
              <a:buFont typeface="Wingdings" panose="05000000000000000000" pitchFamily="2" charset="2"/>
              <a:buChar char="v"/>
            </a:pPr>
            <a:r>
              <a:rPr lang="en-GB" dirty="0"/>
              <a:t>         It was a giant leap forward for European   </a:t>
            </a:r>
            <a:br>
              <a:rPr lang="en-GB" dirty="0"/>
            </a:br>
            <a:r>
              <a:rPr lang="en-GB" dirty="0"/>
              <a:t>            integration</a:t>
            </a:r>
          </a:p>
        </p:txBody>
      </p:sp>
      <p:pic>
        <p:nvPicPr>
          <p:cNvPr id="5" name="Grafik 4">
            <a:extLst>
              <a:ext uri="{FF2B5EF4-FFF2-40B4-BE49-F238E27FC236}">
                <a16:creationId xmlns:a16="http://schemas.microsoft.com/office/drawing/2014/main" id="{ADF31191-8450-E0C8-0428-7DA46D3D4FA7}"/>
              </a:ext>
            </a:extLst>
          </p:cNvPr>
          <p:cNvPicPr>
            <a:picLocks noChangeAspect="1"/>
          </p:cNvPicPr>
          <p:nvPr/>
        </p:nvPicPr>
        <p:blipFill>
          <a:blip r:embed="rId4">
            <a:lum/>
            <a:alphaModFix/>
          </a:blip>
          <a:srcRect/>
          <a:stretch>
            <a:fillRect/>
          </a:stretch>
        </p:blipFill>
        <p:spPr>
          <a:xfrm>
            <a:off x="7848000" y="2389680"/>
            <a:ext cx="1714319" cy="171431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1E1592F-C100-2931-D5E5-6558AAC502B8}"/>
              </a:ext>
            </a:extLst>
          </p:cNvPr>
          <p:cNvPicPr>
            <a:picLocks noChangeAspect="1"/>
          </p:cNvPicPr>
          <p:nvPr/>
        </p:nvPicPr>
        <p:blipFill>
          <a:blip r:embed="rId3">
            <a:lum/>
            <a:alphaModFix/>
          </a:blip>
          <a:srcRect/>
          <a:stretch>
            <a:fillRect/>
          </a:stretch>
        </p:blipFill>
        <p:spPr>
          <a:xfrm>
            <a:off x="12600" y="5274360"/>
            <a:ext cx="3047400" cy="2285640"/>
          </a:xfrm>
          <a:prstGeom prst="rect">
            <a:avLst/>
          </a:prstGeom>
          <a:noFill/>
          <a:ln>
            <a:noFill/>
          </a:ln>
        </p:spPr>
      </p:pic>
      <p:sp>
        <p:nvSpPr>
          <p:cNvPr id="3" name="Textfeld 2">
            <a:extLst>
              <a:ext uri="{FF2B5EF4-FFF2-40B4-BE49-F238E27FC236}">
                <a16:creationId xmlns:a16="http://schemas.microsoft.com/office/drawing/2014/main" id="{7F9915D2-CDD3-75CA-2001-9E4707B5C33B}"/>
              </a:ext>
            </a:extLst>
          </p:cNvPr>
          <p:cNvSpPr txBox="1"/>
          <p:nvPr/>
        </p:nvSpPr>
        <p:spPr>
          <a:xfrm>
            <a:off x="3671999" y="6983999"/>
            <a:ext cx="5654879" cy="3466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Boring? No, very important in these days of confusion.</a:t>
            </a:r>
          </a:p>
        </p:txBody>
      </p:sp>
      <p:pic>
        <p:nvPicPr>
          <p:cNvPr id="4" name="Grafik 3">
            <a:extLst>
              <a:ext uri="{FF2B5EF4-FFF2-40B4-BE49-F238E27FC236}">
                <a16:creationId xmlns:a16="http://schemas.microsoft.com/office/drawing/2014/main" id="{3119BCEF-63E4-7698-7103-3935CED19DE6}"/>
              </a:ext>
            </a:extLst>
          </p:cNvPr>
          <p:cNvPicPr>
            <a:picLocks noChangeAspect="1"/>
          </p:cNvPicPr>
          <p:nvPr/>
        </p:nvPicPr>
        <p:blipFill>
          <a:blip r:embed="rId4">
            <a:lum/>
            <a:alphaModFix/>
          </a:blip>
          <a:srcRect/>
          <a:stretch>
            <a:fillRect/>
          </a:stretch>
        </p:blipFill>
        <p:spPr>
          <a:xfrm>
            <a:off x="7776000" y="1122120"/>
            <a:ext cx="2477880" cy="2477880"/>
          </a:xfrm>
          <a:prstGeom prst="rect">
            <a:avLst/>
          </a:prstGeom>
          <a:noFill/>
          <a:ln>
            <a:noFill/>
          </a:ln>
        </p:spPr>
      </p:pic>
      <p:sp>
        <p:nvSpPr>
          <p:cNvPr id="5" name="Titel 4">
            <a:extLst>
              <a:ext uri="{FF2B5EF4-FFF2-40B4-BE49-F238E27FC236}">
                <a16:creationId xmlns:a16="http://schemas.microsoft.com/office/drawing/2014/main" id="{5A2B3A3A-9ED2-04A1-AD78-968EE82B8C03}"/>
              </a:ext>
            </a:extLst>
          </p:cNvPr>
          <p:cNvSpPr txBox="1">
            <a:spLocks noGrp="1"/>
          </p:cNvSpPr>
          <p:nvPr>
            <p:ph type="title" idx="4294967295"/>
          </p:nvPr>
        </p:nvSpPr>
        <p:spPr/>
        <p:txBody>
          <a:bodyPr/>
          <a:lstStyle/>
          <a:p>
            <a:pPr lvl="0"/>
            <a:r>
              <a:rPr lang="en-GB"/>
              <a:t>It established the European Union</a:t>
            </a:r>
          </a:p>
        </p:txBody>
      </p:sp>
      <p:sp>
        <p:nvSpPr>
          <p:cNvPr id="6" name="Textplatzhalter 5">
            <a:extLst>
              <a:ext uri="{FF2B5EF4-FFF2-40B4-BE49-F238E27FC236}">
                <a16:creationId xmlns:a16="http://schemas.microsoft.com/office/drawing/2014/main" id="{F721A806-E8E6-3FF3-1C4A-0A4892FF75D5}"/>
              </a:ext>
            </a:extLst>
          </p:cNvPr>
          <p:cNvSpPr txBox="1">
            <a:spLocks noGrp="1"/>
          </p:cNvSpPr>
          <p:nvPr>
            <p:ph type="body" idx="4294967295"/>
          </p:nvPr>
        </p:nvSpPr>
        <p:spPr/>
        <p:txBody>
          <a:bodyPr/>
          <a:lstStyle/>
          <a:p>
            <a:pPr marL="457200" lvl="0" indent="-457200">
              <a:buSzPct val="45000"/>
              <a:buFont typeface="Wingdings" panose="05000000000000000000" pitchFamily="2" charset="2"/>
              <a:buChar char="v"/>
            </a:pPr>
            <a:r>
              <a:rPr lang="en-GB" dirty="0"/>
              <a:t>European citizenship</a:t>
            </a:r>
          </a:p>
          <a:p>
            <a:pPr marL="342900" lvl="0" indent="-342900">
              <a:buSzPct val="45000"/>
              <a:buFont typeface="Wingdings" panose="05000000000000000000" pitchFamily="2" charset="2"/>
              <a:buChar char="v"/>
            </a:pPr>
            <a:r>
              <a:rPr lang="en-GB" sz="2200" dirty="0"/>
              <a:t>The Treaty introduced European citizenship, allowing citizens </a:t>
            </a:r>
            <a:br>
              <a:rPr lang="en-GB" sz="2200" dirty="0"/>
            </a:br>
            <a:r>
              <a:rPr lang="en-GB" sz="2200" dirty="0"/>
              <a:t>to reside in and move freely between Member States.</a:t>
            </a:r>
          </a:p>
          <a:p>
            <a:pPr marL="457200" lvl="0" indent="-457200">
              <a:buSzPct val="45000"/>
              <a:buFont typeface="Wingdings" panose="05000000000000000000" pitchFamily="2" charset="2"/>
              <a:buChar char="v"/>
            </a:pPr>
            <a:r>
              <a:rPr lang="en-GB" dirty="0"/>
              <a:t>Common foreign and security policy</a:t>
            </a:r>
          </a:p>
          <a:p>
            <a:pPr marL="342900" lvl="0" indent="-342900">
              <a:buSzPct val="45000"/>
              <a:buFont typeface="Wingdings" panose="05000000000000000000" pitchFamily="2" charset="2"/>
              <a:buChar char="v"/>
            </a:pPr>
            <a:r>
              <a:rPr lang="en-GB" sz="2200" dirty="0"/>
              <a:t>The Treaty established a common foreign and security policy with the aim of "safeguarding the common values, fundamental interests and independence of the Union".</a:t>
            </a:r>
          </a:p>
          <a:p>
            <a:pPr marL="457200" lvl="0" indent="-457200">
              <a:buSzPct val="45000"/>
              <a:buFont typeface="Wingdings" panose="05000000000000000000" pitchFamily="2" charset="2"/>
              <a:buChar char="v"/>
            </a:pPr>
            <a:r>
              <a:rPr lang="en-GB" dirty="0"/>
              <a:t>Justice and Home Affairs</a:t>
            </a:r>
          </a:p>
          <a:p>
            <a:pPr lvl="0">
              <a:buSzPct val="45000"/>
              <a:buFont typeface="StarSymbol"/>
              <a:buChar char="●"/>
            </a:pPr>
            <a:r>
              <a:rPr lang="en-GB" sz="2200" dirty="0"/>
              <a:t>        The Treaty developed close cooperation on justice and home </a:t>
            </a:r>
            <a:br>
              <a:rPr lang="en-GB" sz="2200" dirty="0"/>
            </a:br>
            <a:r>
              <a:rPr lang="en-GB" sz="2200" dirty="0"/>
              <a:t>               affairs to ensure the safety and security of European citizens.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E5F44-1578-1589-842D-2C66527B17E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A5C83DBB-0889-D0D3-CC79-111C1635DE2A}"/>
              </a:ext>
            </a:extLst>
          </p:cNvPr>
          <p:cNvSpPr txBox="1">
            <a:spLocks noGrp="1"/>
          </p:cNvSpPr>
          <p:nvPr>
            <p:ph type="title" idx="4294967295"/>
          </p:nvPr>
        </p:nvSpPr>
        <p:spPr/>
        <p:txBody>
          <a:bodyPr/>
          <a:lstStyle/>
          <a:p>
            <a:pPr lvl="0"/>
            <a:r>
              <a:rPr lang="en-GB" dirty="0"/>
              <a:t>The junior ambassadors for the </a:t>
            </a:r>
            <a:br>
              <a:rPr lang="en-GB" dirty="0"/>
            </a:br>
            <a:r>
              <a:rPr lang="en-GB" dirty="0"/>
              <a:t>European Parliament</a:t>
            </a:r>
          </a:p>
        </p:txBody>
      </p:sp>
      <p:pic>
        <p:nvPicPr>
          <p:cNvPr id="9" name="Grafik 8">
            <a:extLst>
              <a:ext uri="{FF2B5EF4-FFF2-40B4-BE49-F238E27FC236}">
                <a16:creationId xmlns:a16="http://schemas.microsoft.com/office/drawing/2014/main" id="{6ECFE09B-CEFB-BF8B-AA8E-5A636E4F3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49630"/>
            <a:ext cx="10080625" cy="6552406"/>
          </a:xfrm>
          <a:prstGeom prst="rect">
            <a:avLst/>
          </a:prstGeom>
        </p:spPr>
      </p:pic>
    </p:spTree>
    <p:extLst>
      <p:ext uri="{BB962C8B-B14F-4D97-AF65-F5344CB8AC3E}">
        <p14:creationId xmlns:p14="http://schemas.microsoft.com/office/powerpoint/2010/main" val="2904134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A2324-36AD-55FA-E7E6-76DA5012C4FB}"/>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49A7253D-AE54-C2F4-901F-6196D1F51AC6}"/>
              </a:ext>
            </a:extLst>
          </p:cNvPr>
          <p:cNvSpPr txBox="1">
            <a:spLocks noGrp="1"/>
          </p:cNvSpPr>
          <p:nvPr>
            <p:ph type="title" idx="4294967295"/>
          </p:nvPr>
        </p:nvSpPr>
        <p:spPr/>
        <p:txBody>
          <a:bodyPr/>
          <a:lstStyle/>
          <a:p>
            <a:pPr lvl="0" algn="l"/>
            <a:r>
              <a:rPr lang="en-GB" dirty="0"/>
              <a:t>Some landmarks</a:t>
            </a:r>
          </a:p>
        </p:txBody>
      </p:sp>
      <p:pic>
        <p:nvPicPr>
          <p:cNvPr id="4" name="Grafik 3">
            <a:extLst>
              <a:ext uri="{FF2B5EF4-FFF2-40B4-BE49-F238E27FC236}">
                <a16:creationId xmlns:a16="http://schemas.microsoft.com/office/drawing/2014/main" id="{D0CE0892-7DA9-FB08-CC57-89DE9476E71C}"/>
              </a:ext>
            </a:extLst>
          </p:cNvPr>
          <p:cNvPicPr>
            <a:picLocks noChangeAspect="1"/>
          </p:cNvPicPr>
          <p:nvPr/>
        </p:nvPicPr>
        <p:blipFill>
          <a:blip r:embed="rId3">
            <a:lum/>
            <a:alphaModFix/>
          </a:blip>
          <a:srcRect/>
          <a:stretch>
            <a:fillRect/>
          </a:stretch>
        </p:blipFill>
        <p:spPr>
          <a:xfrm>
            <a:off x="12960" y="5274720"/>
            <a:ext cx="3047400" cy="2285640"/>
          </a:xfrm>
          <a:prstGeom prst="rect">
            <a:avLst/>
          </a:prstGeom>
          <a:noFill/>
          <a:ln>
            <a:noFill/>
          </a:ln>
        </p:spPr>
      </p:pic>
      <p:sp>
        <p:nvSpPr>
          <p:cNvPr id="5" name="Textplatzhalter 4">
            <a:extLst>
              <a:ext uri="{FF2B5EF4-FFF2-40B4-BE49-F238E27FC236}">
                <a16:creationId xmlns:a16="http://schemas.microsoft.com/office/drawing/2014/main" id="{31477124-A381-7E96-F501-A4F46D56D596}"/>
              </a:ext>
            </a:extLst>
          </p:cNvPr>
          <p:cNvSpPr txBox="1">
            <a:spLocks noGrp="1"/>
          </p:cNvSpPr>
          <p:nvPr>
            <p:ph type="body" idx="4294967295"/>
          </p:nvPr>
        </p:nvSpPr>
        <p:spPr>
          <a:xfrm>
            <a:off x="503999" y="1769040"/>
            <a:ext cx="9071640" cy="5000400"/>
          </a:xfrm>
        </p:spPr>
        <p:txBody>
          <a:bodyPr/>
          <a:lstStyle/>
          <a:p>
            <a:pPr marL="457200" lvl="0" indent="-457200">
              <a:buSzPct val="45000"/>
              <a:buFont typeface="Wingdings" panose="05000000000000000000" pitchFamily="2" charset="2"/>
              <a:buChar char="v"/>
            </a:pPr>
            <a:r>
              <a:rPr lang="en-US" sz="1800" dirty="0"/>
              <a:t>Twelve large stars, complemented by smaller stars, symbolize the 12 countries that signed the treaty and the new member states that have since joined the EU. This is the Stars of Europe monument.</a:t>
            </a:r>
            <a:r>
              <a:rPr lang="en-GB" sz="1800" dirty="0"/>
              <a:t> </a:t>
            </a:r>
          </a:p>
          <a:p>
            <a:pPr marL="457200" lvl="0" indent="-457200">
              <a:buSzPct val="45000"/>
              <a:buFont typeface="Wingdings" panose="05000000000000000000" pitchFamily="2" charset="2"/>
              <a:buChar char="v"/>
            </a:pPr>
            <a:r>
              <a:rPr lang="en-GB" sz="1800" dirty="0"/>
              <a:t>The place of 1992 with € signs in the pavement</a:t>
            </a:r>
          </a:p>
        </p:txBody>
      </p:sp>
      <p:pic>
        <p:nvPicPr>
          <p:cNvPr id="7" name="Grafik 6">
            <a:extLst>
              <a:ext uri="{FF2B5EF4-FFF2-40B4-BE49-F238E27FC236}">
                <a16:creationId xmlns:a16="http://schemas.microsoft.com/office/drawing/2014/main" id="{96CFEBC8-29DD-0942-CCFA-5B397088E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81422" y="3698258"/>
            <a:ext cx="4320001" cy="3240000"/>
          </a:xfrm>
          <a:prstGeom prst="rect">
            <a:avLst/>
          </a:prstGeom>
        </p:spPr>
      </p:pic>
      <p:pic>
        <p:nvPicPr>
          <p:cNvPr id="9" name="Grafik 8">
            <a:extLst>
              <a:ext uri="{FF2B5EF4-FFF2-40B4-BE49-F238E27FC236}">
                <a16:creationId xmlns:a16="http://schemas.microsoft.com/office/drawing/2014/main" id="{B3EF5987-13EF-2D57-4FA6-0D136E2584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109295" y="3698258"/>
            <a:ext cx="4320000" cy="3240000"/>
          </a:xfrm>
          <a:prstGeom prst="rect">
            <a:avLst/>
          </a:prstGeom>
        </p:spPr>
      </p:pic>
    </p:spTree>
    <p:extLst>
      <p:ext uri="{BB962C8B-B14F-4D97-AF65-F5344CB8AC3E}">
        <p14:creationId xmlns:p14="http://schemas.microsoft.com/office/powerpoint/2010/main" val="471134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293568C-50E0-CD26-30DC-8CD82D073582}"/>
              </a:ext>
            </a:extLst>
          </p:cNvPr>
          <p:cNvPicPr>
            <a:picLocks noChangeAspect="1"/>
          </p:cNvPicPr>
          <p:nvPr/>
        </p:nvPicPr>
        <p:blipFill>
          <a:blip r:embed="rId3">
            <a:lum/>
            <a:alphaModFix/>
          </a:blip>
          <a:srcRect/>
          <a:stretch>
            <a:fillRect/>
          </a:stretch>
        </p:blipFill>
        <p:spPr>
          <a:xfrm>
            <a:off x="5970599" y="0"/>
            <a:ext cx="4181400" cy="2356200"/>
          </a:xfrm>
          <a:prstGeom prst="rect">
            <a:avLst/>
          </a:prstGeom>
          <a:noFill/>
          <a:ln>
            <a:noFill/>
          </a:ln>
        </p:spPr>
      </p:pic>
      <p:sp>
        <p:nvSpPr>
          <p:cNvPr id="3" name="Titel 2">
            <a:extLst>
              <a:ext uri="{FF2B5EF4-FFF2-40B4-BE49-F238E27FC236}">
                <a16:creationId xmlns:a16="http://schemas.microsoft.com/office/drawing/2014/main" id="{F432FDEA-830E-C3B9-8FAD-39D59F2365E4}"/>
              </a:ext>
            </a:extLst>
          </p:cNvPr>
          <p:cNvSpPr txBox="1">
            <a:spLocks noGrp="1"/>
          </p:cNvSpPr>
          <p:nvPr>
            <p:ph type="title" idx="4294967295"/>
          </p:nvPr>
        </p:nvSpPr>
        <p:spPr/>
        <p:txBody>
          <a:bodyPr/>
          <a:lstStyle/>
          <a:p>
            <a:pPr lvl="0" algn="l"/>
            <a:r>
              <a:rPr lang="en-GB" dirty="0"/>
              <a:t>Dutch Street Food                                     </a:t>
            </a:r>
          </a:p>
        </p:txBody>
      </p:sp>
      <p:pic>
        <p:nvPicPr>
          <p:cNvPr id="4" name="Grafik 3">
            <a:extLst>
              <a:ext uri="{FF2B5EF4-FFF2-40B4-BE49-F238E27FC236}">
                <a16:creationId xmlns:a16="http://schemas.microsoft.com/office/drawing/2014/main" id="{061EFEC2-AC87-4B28-071D-B0AE593B8FD3}"/>
              </a:ext>
            </a:extLst>
          </p:cNvPr>
          <p:cNvPicPr>
            <a:picLocks noChangeAspect="1"/>
          </p:cNvPicPr>
          <p:nvPr/>
        </p:nvPicPr>
        <p:blipFill>
          <a:blip r:embed="rId4">
            <a:lum/>
            <a:alphaModFix/>
          </a:blip>
          <a:srcRect/>
          <a:stretch>
            <a:fillRect/>
          </a:stretch>
        </p:blipFill>
        <p:spPr>
          <a:xfrm>
            <a:off x="12960" y="5274720"/>
            <a:ext cx="3047400" cy="2285640"/>
          </a:xfrm>
          <a:prstGeom prst="rect">
            <a:avLst/>
          </a:prstGeom>
          <a:noFill/>
          <a:ln>
            <a:noFill/>
          </a:ln>
        </p:spPr>
      </p:pic>
      <p:sp>
        <p:nvSpPr>
          <p:cNvPr id="5" name="Textplatzhalter 4">
            <a:extLst>
              <a:ext uri="{FF2B5EF4-FFF2-40B4-BE49-F238E27FC236}">
                <a16:creationId xmlns:a16="http://schemas.microsoft.com/office/drawing/2014/main" id="{74AAD92D-B1E8-150F-26B3-3C5553FF00C2}"/>
              </a:ext>
            </a:extLst>
          </p:cNvPr>
          <p:cNvSpPr txBox="1">
            <a:spLocks noGrp="1"/>
          </p:cNvSpPr>
          <p:nvPr>
            <p:ph type="body" idx="4294967295"/>
          </p:nvPr>
        </p:nvSpPr>
        <p:spPr>
          <a:xfrm>
            <a:off x="503999" y="1769040"/>
            <a:ext cx="9071640" cy="5000400"/>
          </a:xfrm>
        </p:spPr>
        <p:txBody>
          <a:bodyPr/>
          <a:lstStyle/>
          <a:p>
            <a:pPr marL="457200" lvl="0" indent="-457200">
              <a:buSzPct val="45000"/>
              <a:buFont typeface="Wingdings" panose="05000000000000000000" pitchFamily="2" charset="2"/>
              <a:buChar char="v"/>
            </a:pPr>
            <a:r>
              <a:rPr lang="en-GB" dirty="0" err="1"/>
              <a:t>Kibbeling</a:t>
            </a:r>
            <a:r>
              <a:rPr lang="en-GB" dirty="0"/>
              <a:t>: fish or other </a:t>
            </a:r>
            <a:br>
              <a:rPr lang="en-GB" dirty="0"/>
            </a:br>
            <a:r>
              <a:rPr lang="en-GB" dirty="0"/>
              <a:t>seafood always fried</a:t>
            </a:r>
          </a:p>
          <a:p>
            <a:pPr marL="457200" lvl="0" indent="-457200">
              <a:buSzPct val="45000"/>
              <a:buFont typeface="Wingdings" panose="05000000000000000000" pitchFamily="2" charset="2"/>
              <a:buChar char="v"/>
            </a:pPr>
            <a:r>
              <a:rPr lang="en-GB" dirty="0" err="1"/>
              <a:t>Kroket</a:t>
            </a:r>
            <a:r>
              <a:rPr lang="en-GB" dirty="0"/>
              <a:t>: fried rolls formed of pork or beef</a:t>
            </a:r>
          </a:p>
          <a:p>
            <a:pPr marL="457200" lvl="0" indent="-457200">
              <a:buSzPct val="45000"/>
              <a:buFont typeface="Wingdings" panose="05000000000000000000" pitchFamily="2" charset="2"/>
              <a:buChar char="v"/>
            </a:pPr>
            <a:r>
              <a:rPr lang="en-GB" dirty="0" err="1"/>
              <a:t>Saucijzenbroodjes</a:t>
            </a:r>
            <a:r>
              <a:rPr lang="en-GB" dirty="0"/>
              <a:t> (= similar to Hot dog)</a:t>
            </a:r>
          </a:p>
          <a:p>
            <a:pPr marL="457200" lvl="0" indent="-457200">
              <a:buSzPct val="45000"/>
              <a:buFont typeface="Wingdings" panose="05000000000000000000" pitchFamily="2" charset="2"/>
              <a:buChar char="v"/>
            </a:pPr>
            <a:r>
              <a:rPr lang="en-GB" dirty="0" err="1"/>
              <a:t>Patatje</a:t>
            </a:r>
            <a:r>
              <a:rPr lang="en-GB" dirty="0"/>
              <a:t>:  fries topped with mayonnaise,  onions, and peanut-based satay-style sauce</a:t>
            </a:r>
          </a:p>
          <a:p>
            <a:pPr marL="457200" lvl="0" indent="-457200">
              <a:buSzPct val="45000"/>
              <a:buFont typeface="Wingdings" panose="05000000000000000000" pitchFamily="2" charset="2"/>
              <a:buChar char="v"/>
            </a:pPr>
            <a:r>
              <a:rPr lang="en-GB" dirty="0" err="1"/>
              <a:t>Broodje</a:t>
            </a:r>
            <a:r>
              <a:rPr lang="en-GB" dirty="0"/>
              <a:t> haring (= cold herring with onions)</a:t>
            </a:r>
          </a:p>
          <a:p>
            <a:pPr marL="457200" lvl="0" indent="-457200">
              <a:buSzPct val="45000"/>
              <a:buFont typeface="Wingdings" panose="05000000000000000000" pitchFamily="2" charset="2"/>
              <a:buChar char="v"/>
            </a:pPr>
            <a:r>
              <a:rPr lang="en-GB" dirty="0"/>
              <a:t>        </a:t>
            </a:r>
            <a:r>
              <a:rPr lang="en-GB" dirty="0" err="1"/>
              <a:t>Frikandel</a:t>
            </a:r>
            <a:r>
              <a:rPr lang="en-GB" dirty="0"/>
              <a:t>: skinless, deep-fried sausage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8D332-0695-CA54-387A-2B8918C97127}"/>
              </a:ext>
            </a:extLst>
          </p:cNvPr>
          <p:cNvSpPr txBox="1">
            <a:spLocks noGrp="1"/>
          </p:cNvSpPr>
          <p:nvPr>
            <p:ph type="title" idx="4294967295"/>
          </p:nvPr>
        </p:nvSpPr>
        <p:spPr>
          <a:xfrm>
            <a:off x="503999" y="50760"/>
            <a:ext cx="9071640" cy="1763640"/>
          </a:xfrm>
        </p:spPr>
        <p:txBody>
          <a:bodyPr>
            <a:spAutoFit/>
          </a:bodyPr>
          <a:lstStyle/>
          <a:p>
            <a:pPr lvl="0"/>
            <a:r>
              <a:rPr lang="en-GB">
                <a:latin typeface="AR HERMANN" pitchFamily="18"/>
              </a:rPr>
              <a:t>Integra</a:t>
            </a:r>
            <a:r>
              <a:rPr lang="en-GB" sz="6600">
                <a:latin typeface="AR HERMANN" pitchFamily="18"/>
              </a:rPr>
              <a:t>ti</a:t>
            </a:r>
            <a:r>
              <a:rPr lang="en-GB">
                <a:latin typeface="AR HERMANN" pitchFamily="18"/>
              </a:rPr>
              <a:t>on</a:t>
            </a:r>
            <a:br>
              <a:rPr lang="en-GB">
                <a:latin typeface="AR HERMANN" pitchFamily="18"/>
              </a:rPr>
            </a:br>
            <a:r>
              <a:rPr lang="en-GB">
                <a:latin typeface="AR HERMANN" pitchFamily="18"/>
              </a:rPr>
              <a:t>In  our school</a:t>
            </a:r>
          </a:p>
        </p:txBody>
      </p:sp>
      <p:pic>
        <p:nvPicPr>
          <p:cNvPr id="3" name="Grafik 2">
            <a:extLst>
              <a:ext uri="{FF2B5EF4-FFF2-40B4-BE49-F238E27FC236}">
                <a16:creationId xmlns:a16="http://schemas.microsoft.com/office/drawing/2014/main" id="{7C8C92A5-634E-D916-D9BA-2538552DA2D9}"/>
              </a:ext>
            </a:extLst>
          </p:cNvPr>
          <p:cNvPicPr>
            <a:picLocks noChangeAspect="1"/>
          </p:cNvPicPr>
          <p:nvPr/>
        </p:nvPicPr>
        <p:blipFill>
          <a:blip r:embed="rId3">
            <a:lum/>
            <a:alphaModFix/>
          </a:blip>
          <a:srcRect/>
          <a:stretch>
            <a:fillRect/>
          </a:stretch>
        </p:blipFill>
        <p:spPr>
          <a:xfrm>
            <a:off x="2839320" y="2400840"/>
            <a:ext cx="4514400" cy="2819160"/>
          </a:xfrm>
          <a:prstGeom prst="rect">
            <a:avLst/>
          </a:prstGeom>
          <a:noFill/>
          <a:ln>
            <a:noFill/>
          </a:ln>
        </p:spPr>
      </p:pic>
      <p:sp>
        <p:nvSpPr>
          <p:cNvPr id="4" name="Textfeld 3">
            <a:extLst>
              <a:ext uri="{FF2B5EF4-FFF2-40B4-BE49-F238E27FC236}">
                <a16:creationId xmlns:a16="http://schemas.microsoft.com/office/drawing/2014/main" id="{84210C33-0C14-3982-7D8B-DB8DB1D62166}"/>
              </a:ext>
            </a:extLst>
          </p:cNvPr>
          <p:cNvSpPr txBox="1"/>
          <p:nvPr/>
        </p:nvSpPr>
        <p:spPr>
          <a:xfrm>
            <a:off x="3168000" y="4536000"/>
            <a:ext cx="851399" cy="3538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1" i="0" u="none" strike="noStrike" kern="1200">
                <a:ln>
                  <a:noFill/>
                </a:ln>
                <a:solidFill>
                  <a:srgbClr val="FFFF00"/>
                </a:solidFill>
                <a:latin typeface="Arial" pitchFamily="18"/>
                <a:ea typeface="Microsoft YaHei" pitchFamily="2"/>
                <a:cs typeface="Arial" pitchFamily="2"/>
              </a:rPr>
              <a:t>Living</a:t>
            </a:r>
          </a:p>
        </p:txBody>
      </p:sp>
      <p:sp>
        <p:nvSpPr>
          <p:cNvPr id="5" name="Textfeld 4">
            <a:extLst>
              <a:ext uri="{FF2B5EF4-FFF2-40B4-BE49-F238E27FC236}">
                <a16:creationId xmlns:a16="http://schemas.microsoft.com/office/drawing/2014/main" id="{1FAAC40C-71BB-0798-78F2-E18181BE9732}"/>
              </a:ext>
            </a:extLst>
          </p:cNvPr>
          <p:cNvSpPr txBox="1"/>
          <p:nvPr/>
        </p:nvSpPr>
        <p:spPr>
          <a:xfrm>
            <a:off x="6116760" y="4536000"/>
            <a:ext cx="1236959" cy="3538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1" i="0" u="none" strike="noStrike" kern="1200">
                <a:ln>
                  <a:noFill/>
                </a:ln>
                <a:solidFill>
                  <a:srgbClr val="FFFF00"/>
                </a:solidFill>
                <a:latin typeface="Arial" pitchFamily="18"/>
                <a:ea typeface="Microsoft YaHei" pitchFamily="2"/>
                <a:cs typeface="Arial" pitchFamily="2"/>
              </a:rPr>
              <a:t>in Europe</a:t>
            </a:r>
          </a:p>
        </p:txBody>
      </p:sp>
      <p:sp>
        <p:nvSpPr>
          <p:cNvPr id="6" name="Textfeld 5">
            <a:extLst>
              <a:ext uri="{FF2B5EF4-FFF2-40B4-BE49-F238E27FC236}">
                <a16:creationId xmlns:a16="http://schemas.microsoft.com/office/drawing/2014/main" id="{1F67D340-0E53-E594-FB11-36520555461A}"/>
              </a:ext>
            </a:extLst>
          </p:cNvPr>
          <p:cNvSpPr txBox="1"/>
          <p:nvPr/>
        </p:nvSpPr>
        <p:spPr>
          <a:xfrm>
            <a:off x="3671999" y="5688000"/>
            <a:ext cx="3576239" cy="3538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1" i="0" u="none" strike="noStrike" kern="1200">
                <a:ln>
                  <a:noFill/>
                </a:ln>
                <a:latin typeface="Arial" pitchFamily="18"/>
                <a:ea typeface="Microsoft YaHei" pitchFamily="2"/>
                <a:cs typeface="Arial" pitchFamily="2"/>
              </a:rPr>
              <a:t>is the topic of this presentation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15D7C6DD-DC5B-EB8C-0003-D1A90A9D65D3}"/>
              </a:ext>
            </a:extLst>
          </p:cNvPr>
          <p:cNvSpPr txBox="1"/>
          <p:nvPr/>
        </p:nvSpPr>
        <p:spPr>
          <a:xfrm>
            <a:off x="701040" y="2025511"/>
            <a:ext cx="8702040" cy="4031873"/>
          </a:xfrm>
          <a:prstGeom prst="rect">
            <a:avLst/>
          </a:prstGeom>
          <a:noFill/>
        </p:spPr>
        <p:txBody>
          <a:bodyPr wrap="square">
            <a:spAutoFit/>
          </a:bodyPr>
          <a:lstStyle/>
          <a:p>
            <a:pPr lvl="0"/>
            <a:r>
              <a:rPr lang="en-GB" sz="3200" dirty="0"/>
              <a:t>Aachen – an old roman city in the west of Germany</a:t>
            </a:r>
            <a:br>
              <a:rPr lang="en-GB" sz="3200" dirty="0"/>
            </a:br>
            <a:br>
              <a:rPr lang="en-GB" sz="3200" dirty="0"/>
            </a:br>
            <a:r>
              <a:rPr lang="en-GB" sz="3200" dirty="0"/>
              <a:t>Reasons to go to Aachen:</a:t>
            </a:r>
          </a:p>
          <a:p>
            <a:pPr marL="457200" lvl="0" indent="-457200">
              <a:buSzPct val="45000"/>
              <a:buFont typeface="Wingdings" panose="05000000000000000000" pitchFamily="2" charset="2"/>
              <a:buChar char="v"/>
            </a:pPr>
            <a:r>
              <a:rPr lang="en-GB" sz="3200" dirty="0"/>
              <a:t>It is such a beautiful old town </a:t>
            </a:r>
          </a:p>
          <a:p>
            <a:pPr marL="457200" lvl="0" indent="-457200">
              <a:buSzPct val="45000"/>
              <a:buFont typeface="Wingdings" panose="05000000000000000000" pitchFamily="2" charset="2"/>
              <a:buChar char="v"/>
            </a:pPr>
            <a:r>
              <a:rPr lang="en-GB" sz="3200" dirty="0"/>
              <a:t>It has an excellent international university</a:t>
            </a:r>
          </a:p>
          <a:p>
            <a:pPr marL="457200" lvl="0" indent="-457200">
              <a:buSzPct val="45000"/>
              <a:buFont typeface="Wingdings" panose="05000000000000000000" pitchFamily="2" charset="2"/>
              <a:buChar char="v"/>
            </a:pPr>
            <a:r>
              <a:rPr lang="en-GB" sz="3200" dirty="0"/>
              <a:t>It is well known for the Emperor Charlemagne</a:t>
            </a:r>
            <a:br>
              <a:rPr lang="en-GB" sz="3200" dirty="0"/>
            </a:br>
            <a:r>
              <a:rPr lang="en-GB" sz="3200" dirty="0"/>
              <a:t>  in Germany called Karl der </a:t>
            </a:r>
            <a:r>
              <a:rPr lang="en-GB" sz="3200" dirty="0" err="1"/>
              <a:t>Große</a:t>
            </a:r>
            <a:endParaRPr lang="en-GB" sz="3200" dirty="0"/>
          </a:p>
          <a:p>
            <a:pPr marL="457200" lvl="0" indent="-457200">
              <a:buSzPct val="45000"/>
              <a:buFont typeface="Wingdings" panose="05000000000000000000" pitchFamily="2" charset="2"/>
              <a:buChar char="v"/>
            </a:pPr>
            <a:r>
              <a:rPr lang="en-GB" sz="3200" dirty="0"/>
              <a:t>You can apply for the Charlemagne Youth Prize</a:t>
            </a:r>
            <a:endParaRPr lang="de-DE" sz="3200" dirty="0"/>
          </a:p>
        </p:txBody>
      </p:sp>
      <p:sp>
        <p:nvSpPr>
          <p:cNvPr id="4" name="Titel 1">
            <a:extLst>
              <a:ext uri="{FF2B5EF4-FFF2-40B4-BE49-F238E27FC236}">
                <a16:creationId xmlns:a16="http://schemas.microsoft.com/office/drawing/2014/main" id="{56088713-31DF-E7D1-3DE9-FE028E86B551}"/>
              </a:ext>
            </a:extLst>
          </p:cNvPr>
          <p:cNvSpPr txBox="1">
            <a:spLocks/>
          </p:cNvSpPr>
          <p:nvPr/>
        </p:nvSpPr>
        <p:spPr>
          <a:xfrm>
            <a:off x="503999" y="301320"/>
            <a:ext cx="9071640" cy="1262160"/>
          </a:xfrm>
          <a:prstGeom prst="rect">
            <a:avLst/>
          </a:prstGeom>
          <a:noFill/>
          <a:ln>
            <a:noFill/>
          </a:ln>
        </p:spPr>
        <p:txBody>
          <a:bodyPr lIns="0" tIns="0" rIns="0" bIns="0" anchor="ctr"/>
          <a:lstStyle>
            <a:lvl1pPr algn="ctr" rtl="0" hangingPunct="0">
              <a:tabLst/>
              <a:defRPr lang="en-GB" sz="4400" b="0" i="0" u="none" strike="noStrike" kern="1200">
                <a:ln>
                  <a:noFill/>
                </a:ln>
                <a:latin typeface="Arial" pitchFamily="18"/>
                <a:ea typeface="Microsoft YaHei" pitchFamily="2"/>
                <a:cs typeface="Arial" pitchFamily="2"/>
              </a:defRPr>
            </a:lvl1pPr>
          </a:lstStyle>
          <a:p>
            <a:r>
              <a:rPr lang="de-DE">
                <a:solidFill>
                  <a:sysClr val="windowText" lastClr="000000"/>
                </a:solidFill>
              </a:rPr>
              <a:t>3. Step</a:t>
            </a:r>
            <a:endParaRPr lang="de-DE" dirty="0">
              <a:solidFill>
                <a:sysClr val="windowText" lastClr="000000"/>
              </a:solidFill>
            </a:endParaRPr>
          </a:p>
        </p:txBody>
      </p:sp>
    </p:spTree>
    <p:extLst>
      <p:ext uri="{BB962C8B-B14F-4D97-AF65-F5344CB8AC3E}">
        <p14:creationId xmlns:p14="http://schemas.microsoft.com/office/powerpoint/2010/main" val="1560046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C5E25D52-99B4-FE37-C352-66560DE1D8CF}"/>
              </a:ext>
            </a:extLst>
          </p:cNvPr>
          <p:cNvSpPr txBox="1">
            <a:spLocks noGrp="1"/>
          </p:cNvSpPr>
          <p:nvPr>
            <p:ph type="body" idx="4294967295"/>
          </p:nvPr>
        </p:nvSpPr>
        <p:spPr/>
        <p:txBody>
          <a:bodyPr/>
          <a:lstStyle/>
          <a:p>
            <a:pPr lvl="0"/>
            <a:r>
              <a:rPr lang="en-GB" dirty="0"/>
              <a:t>Europe has had a lot of capitals during history:</a:t>
            </a:r>
          </a:p>
          <a:p>
            <a:pPr marL="457200" lvl="0" indent="-457200">
              <a:buSzPct val="45000"/>
              <a:buFont typeface="Wingdings" panose="05000000000000000000" pitchFamily="2" charset="2"/>
              <a:buChar char="v"/>
            </a:pPr>
            <a:r>
              <a:rPr lang="en-GB" dirty="0"/>
              <a:t>Athens</a:t>
            </a:r>
          </a:p>
          <a:p>
            <a:pPr marL="457200" lvl="0" indent="-457200">
              <a:buSzPct val="45000"/>
              <a:buFont typeface="Wingdings" panose="05000000000000000000" pitchFamily="2" charset="2"/>
              <a:buChar char="v"/>
            </a:pPr>
            <a:r>
              <a:rPr lang="en-GB" dirty="0"/>
              <a:t>Rome</a:t>
            </a:r>
          </a:p>
          <a:p>
            <a:pPr marL="457200" lvl="0" indent="-457200">
              <a:buSzPct val="45000"/>
              <a:buFont typeface="Wingdings" panose="05000000000000000000" pitchFamily="2" charset="2"/>
              <a:buChar char="v"/>
            </a:pPr>
            <a:endParaRPr lang="en-GB" dirty="0"/>
          </a:p>
          <a:p>
            <a:pPr marL="457200" lvl="0" indent="-457200">
              <a:buSzPct val="45000"/>
              <a:buFont typeface="Wingdings" panose="05000000000000000000" pitchFamily="2" charset="2"/>
              <a:buChar char="v"/>
            </a:pPr>
            <a:r>
              <a:rPr lang="en-GB" dirty="0"/>
              <a:t>Brussels</a:t>
            </a:r>
          </a:p>
          <a:p>
            <a:pPr lvl="0">
              <a:buSzPct val="45000"/>
              <a:buFont typeface="StarSymbol"/>
              <a:buChar char="●"/>
            </a:pPr>
            <a:endParaRPr lang="en-GB" dirty="0"/>
          </a:p>
        </p:txBody>
      </p:sp>
      <p:pic>
        <p:nvPicPr>
          <p:cNvPr id="4" name="Grafik 3">
            <a:extLst>
              <a:ext uri="{FF2B5EF4-FFF2-40B4-BE49-F238E27FC236}">
                <a16:creationId xmlns:a16="http://schemas.microsoft.com/office/drawing/2014/main" id="{995D75E3-D679-E9DD-B4ED-78A42E49FFC9}"/>
              </a:ext>
            </a:extLst>
          </p:cNvPr>
          <p:cNvPicPr>
            <a:picLocks noChangeAspect="1"/>
          </p:cNvPicPr>
          <p:nvPr/>
        </p:nvPicPr>
        <p:blipFill>
          <a:blip r:embed="rId3">
            <a:lum/>
            <a:alphaModFix/>
          </a:blip>
          <a:srcRect/>
          <a:stretch>
            <a:fillRect/>
          </a:stretch>
        </p:blipFill>
        <p:spPr>
          <a:xfrm>
            <a:off x="5365800" y="2336040"/>
            <a:ext cx="4209840" cy="2199960"/>
          </a:xfrm>
          <a:prstGeom prst="rect">
            <a:avLst/>
          </a:prstGeom>
          <a:noFill/>
          <a:ln>
            <a:noFill/>
          </a:ln>
        </p:spPr>
      </p:pic>
      <p:pic>
        <p:nvPicPr>
          <p:cNvPr id="5" name="Grafik 4">
            <a:extLst>
              <a:ext uri="{FF2B5EF4-FFF2-40B4-BE49-F238E27FC236}">
                <a16:creationId xmlns:a16="http://schemas.microsoft.com/office/drawing/2014/main" id="{3EE7E80A-561F-FAF1-0AE3-531A2293BE41}"/>
              </a:ext>
            </a:extLst>
          </p:cNvPr>
          <p:cNvPicPr>
            <a:picLocks noChangeAspect="1"/>
          </p:cNvPicPr>
          <p:nvPr/>
        </p:nvPicPr>
        <p:blipFill>
          <a:blip r:embed="rId4">
            <a:lum/>
            <a:alphaModFix/>
          </a:blip>
          <a:srcRect/>
          <a:stretch>
            <a:fillRect/>
          </a:stretch>
        </p:blipFill>
        <p:spPr>
          <a:xfrm>
            <a:off x="3991679" y="4117679"/>
            <a:ext cx="4000320" cy="1714319"/>
          </a:xfrm>
          <a:prstGeom prst="rect">
            <a:avLst/>
          </a:prstGeom>
          <a:noFill/>
          <a:ln>
            <a:noFill/>
          </a:ln>
        </p:spPr>
      </p:pic>
      <p:pic>
        <p:nvPicPr>
          <p:cNvPr id="6" name="Grafik 5">
            <a:extLst>
              <a:ext uri="{FF2B5EF4-FFF2-40B4-BE49-F238E27FC236}">
                <a16:creationId xmlns:a16="http://schemas.microsoft.com/office/drawing/2014/main" id="{98C72786-1A48-75F6-5C58-11659E88BA56}"/>
              </a:ext>
            </a:extLst>
          </p:cNvPr>
          <p:cNvPicPr>
            <a:picLocks noChangeAspect="1"/>
          </p:cNvPicPr>
          <p:nvPr/>
        </p:nvPicPr>
        <p:blipFill>
          <a:blip r:embed="rId5">
            <a:lum/>
            <a:alphaModFix/>
          </a:blip>
          <a:srcRect/>
          <a:stretch>
            <a:fillRect/>
          </a:stretch>
        </p:blipFill>
        <p:spPr>
          <a:xfrm>
            <a:off x="398160" y="5288040"/>
            <a:ext cx="4209840" cy="219996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1AD1CBF-1C34-5FF6-B2ED-AACC5DE45516}"/>
              </a:ext>
            </a:extLst>
          </p:cNvPr>
          <p:cNvPicPr>
            <a:picLocks noChangeAspect="1"/>
          </p:cNvPicPr>
          <p:nvPr/>
        </p:nvPicPr>
        <p:blipFill>
          <a:blip r:embed="rId3">
            <a:lum/>
            <a:alphaModFix/>
          </a:blip>
          <a:srcRect/>
          <a:stretch>
            <a:fillRect/>
          </a:stretch>
        </p:blipFill>
        <p:spPr>
          <a:xfrm>
            <a:off x="12960" y="5274720"/>
            <a:ext cx="3047400" cy="2285640"/>
          </a:xfrm>
          <a:prstGeom prst="rect">
            <a:avLst/>
          </a:prstGeom>
          <a:noFill/>
          <a:ln>
            <a:noFill/>
          </a:ln>
        </p:spPr>
      </p:pic>
      <p:sp>
        <p:nvSpPr>
          <p:cNvPr id="4" name="Textplatzhalter 3">
            <a:extLst>
              <a:ext uri="{FF2B5EF4-FFF2-40B4-BE49-F238E27FC236}">
                <a16:creationId xmlns:a16="http://schemas.microsoft.com/office/drawing/2014/main" id="{21804BB5-27A8-70C8-F86D-E4CADEFB0B03}"/>
              </a:ext>
            </a:extLst>
          </p:cNvPr>
          <p:cNvSpPr txBox="1">
            <a:spLocks noGrp="1"/>
          </p:cNvSpPr>
          <p:nvPr>
            <p:ph type="body" idx="4294967295"/>
          </p:nvPr>
        </p:nvSpPr>
        <p:spPr/>
        <p:txBody>
          <a:bodyPr/>
          <a:lstStyle/>
          <a:p>
            <a:pPr lvl="0"/>
            <a:r>
              <a:rPr lang="en-GB" dirty="0"/>
              <a:t>Europe has had a lot of capitals during history:</a:t>
            </a:r>
          </a:p>
          <a:p>
            <a:pPr marL="457200" lvl="0" indent="-457200">
              <a:buSzPct val="45000"/>
              <a:buFont typeface="Wingdings" panose="05000000000000000000" pitchFamily="2" charset="2"/>
              <a:buChar char="v"/>
            </a:pPr>
            <a:r>
              <a:rPr lang="en-GB" dirty="0"/>
              <a:t>Athens</a:t>
            </a:r>
          </a:p>
          <a:p>
            <a:pPr marL="457200" lvl="0" indent="-457200">
              <a:buSzPct val="45000"/>
              <a:buFont typeface="Wingdings" panose="05000000000000000000" pitchFamily="2" charset="2"/>
              <a:buChar char="v"/>
            </a:pPr>
            <a:r>
              <a:rPr lang="en-GB" dirty="0"/>
              <a:t>Rome</a:t>
            </a:r>
          </a:p>
          <a:p>
            <a:pPr marL="457200" lvl="0" indent="-457200">
              <a:buSzPct val="45000"/>
              <a:buFont typeface="Wingdings" panose="05000000000000000000" pitchFamily="2" charset="2"/>
              <a:buChar char="v"/>
            </a:pPr>
            <a:endParaRPr lang="en-GB" dirty="0"/>
          </a:p>
          <a:p>
            <a:pPr marL="457200" lvl="0" indent="-457200">
              <a:buSzPct val="45000"/>
              <a:buFont typeface="Wingdings" panose="05000000000000000000" pitchFamily="2" charset="2"/>
              <a:buChar char="v"/>
            </a:pPr>
            <a:r>
              <a:rPr lang="en-GB" dirty="0"/>
              <a:t>Brussels</a:t>
            </a:r>
          </a:p>
          <a:p>
            <a:pPr lvl="0">
              <a:buSzPct val="45000"/>
            </a:pPr>
            <a:r>
              <a:rPr lang="en-GB" dirty="0"/>
              <a:t>and in between: </a:t>
            </a:r>
            <a:br>
              <a:rPr lang="en-GB" dirty="0"/>
            </a:br>
            <a:r>
              <a:rPr lang="en-GB" dirty="0"/>
              <a:t>          </a:t>
            </a:r>
            <a:r>
              <a:rPr lang="en-GB" sz="4800" dirty="0"/>
              <a:t>Aachen</a:t>
            </a:r>
            <a:r>
              <a:rPr lang="en-GB" dirty="0"/>
              <a:t> - Aken - Aix la Chapelle</a:t>
            </a:r>
          </a:p>
        </p:txBody>
      </p:sp>
      <p:pic>
        <p:nvPicPr>
          <p:cNvPr id="5" name="Grafik 4">
            <a:extLst>
              <a:ext uri="{FF2B5EF4-FFF2-40B4-BE49-F238E27FC236}">
                <a16:creationId xmlns:a16="http://schemas.microsoft.com/office/drawing/2014/main" id="{83324D8E-0698-E281-6879-01A117CC1E62}"/>
              </a:ext>
            </a:extLst>
          </p:cNvPr>
          <p:cNvPicPr>
            <a:picLocks noChangeAspect="1"/>
          </p:cNvPicPr>
          <p:nvPr/>
        </p:nvPicPr>
        <p:blipFill>
          <a:blip r:embed="rId4">
            <a:lum/>
            <a:alphaModFix/>
          </a:blip>
          <a:srcRect/>
          <a:stretch>
            <a:fillRect/>
          </a:stretch>
        </p:blipFill>
        <p:spPr>
          <a:xfrm>
            <a:off x="5150160" y="2984040"/>
            <a:ext cx="4209840" cy="21999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C9B2FCA-EA50-C5E3-9C08-3D9791130BDC}"/>
              </a:ext>
            </a:extLst>
          </p:cNvPr>
          <p:cNvPicPr>
            <a:picLocks noChangeAspect="1"/>
          </p:cNvPicPr>
          <p:nvPr/>
        </p:nvPicPr>
        <p:blipFill>
          <a:blip r:embed="rId3">
            <a:lum/>
            <a:alphaModFix/>
          </a:blip>
          <a:srcRect/>
          <a:stretch>
            <a:fillRect/>
          </a:stretch>
        </p:blipFill>
        <p:spPr>
          <a:xfrm>
            <a:off x="12960" y="5274720"/>
            <a:ext cx="3047400" cy="2285640"/>
          </a:xfrm>
          <a:prstGeom prst="rect">
            <a:avLst/>
          </a:prstGeom>
          <a:noFill/>
          <a:ln>
            <a:noFill/>
          </a:ln>
        </p:spPr>
      </p:pic>
      <p:sp>
        <p:nvSpPr>
          <p:cNvPr id="2" name="Titel 1">
            <a:extLst>
              <a:ext uri="{FF2B5EF4-FFF2-40B4-BE49-F238E27FC236}">
                <a16:creationId xmlns:a16="http://schemas.microsoft.com/office/drawing/2014/main" id="{C2C37325-2B40-F221-D42A-3D164703E2CE}"/>
              </a:ext>
            </a:extLst>
          </p:cNvPr>
          <p:cNvSpPr txBox="1">
            <a:spLocks noGrp="1"/>
          </p:cNvSpPr>
          <p:nvPr>
            <p:ph type="title" idx="4294967295"/>
          </p:nvPr>
        </p:nvSpPr>
        <p:spPr/>
        <p:txBody>
          <a:bodyPr/>
          <a:lstStyle/>
          <a:p>
            <a:pPr lvl="0"/>
            <a:r>
              <a:rPr lang="en-GB"/>
              <a:t>Charlemagne – Karl der Große</a:t>
            </a:r>
          </a:p>
        </p:txBody>
      </p:sp>
      <p:sp>
        <p:nvSpPr>
          <p:cNvPr id="3" name="Textplatzhalter 2">
            <a:extLst>
              <a:ext uri="{FF2B5EF4-FFF2-40B4-BE49-F238E27FC236}">
                <a16:creationId xmlns:a16="http://schemas.microsoft.com/office/drawing/2014/main" id="{4BED10D8-5B07-7231-9109-B8854F43A18F}"/>
              </a:ext>
            </a:extLst>
          </p:cNvPr>
          <p:cNvSpPr txBox="1">
            <a:spLocks noGrp="1"/>
          </p:cNvSpPr>
          <p:nvPr>
            <p:ph type="body" idx="4294967295"/>
          </p:nvPr>
        </p:nvSpPr>
        <p:spPr/>
        <p:txBody>
          <a:bodyPr/>
          <a:lstStyle/>
          <a:p>
            <a:pPr marL="457200" lvl="0" indent="-457200">
              <a:buSzPct val="45000"/>
              <a:buFont typeface="Wingdings" panose="05000000000000000000" pitchFamily="2" charset="2"/>
              <a:buChar char="v"/>
            </a:pPr>
            <a:r>
              <a:rPr lang="en-GB" dirty="0"/>
              <a:t>Was crowed in the Dome of Aachen</a:t>
            </a:r>
          </a:p>
          <a:p>
            <a:pPr marL="457200" lvl="0" indent="-457200">
              <a:buSzPct val="45000"/>
              <a:buFont typeface="Wingdings" panose="05000000000000000000" pitchFamily="2" charset="2"/>
              <a:buChar char="v"/>
            </a:pPr>
            <a:r>
              <a:rPr lang="en-GB" dirty="0"/>
              <a:t>Was the Emperor of a big part of Europe</a:t>
            </a:r>
          </a:p>
          <a:p>
            <a:pPr marL="457200" lvl="0" indent="-457200">
              <a:buSzPct val="45000"/>
              <a:buFont typeface="Wingdings" panose="05000000000000000000" pitchFamily="2" charset="2"/>
              <a:buChar char="v"/>
            </a:pPr>
            <a:r>
              <a:rPr lang="en-GB" dirty="0"/>
              <a:t>Travelled a lot around his big country from </a:t>
            </a:r>
            <a:r>
              <a:rPr lang="en-GB" dirty="0" err="1"/>
              <a:t>Kaiserpfalz</a:t>
            </a:r>
            <a:r>
              <a:rPr lang="en-GB" dirty="0"/>
              <a:t> to </a:t>
            </a:r>
            <a:r>
              <a:rPr lang="en-GB" dirty="0" err="1"/>
              <a:t>Kaiserpfalz</a:t>
            </a:r>
            <a:endParaRPr lang="en-GB" dirty="0"/>
          </a:p>
          <a:p>
            <a:pPr marL="457200" lvl="0" indent="-457200">
              <a:buSzPct val="45000"/>
              <a:buFont typeface="Wingdings" panose="05000000000000000000" pitchFamily="2" charset="2"/>
              <a:buChar char="v"/>
            </a:pPr>
            <a:r>
              <a:rPr lang="en-GB" dirty="0"/>
              <a:t>Invented the Minuscules</a:t>
            </a:r>
          </a:p>
          <a:p>
            <a:pPr marL="457200" lvl="0" indent="-457200">
              <a:buSzPct val="45000"/>
              <a:buFont typeface="Wingdings" panose="05000000000000000000" pitchFamily="2" charset="2"/>
              <a:buChar char="v"/>
            </a:pPr>
            <a:r>
              <a:rPr lang="en-GB" dirty="0"/>
              <a:t>Was buried in the Dome of Aachen</a:t>
            </a:r>
          </a:p>
        </p:txBody>
      </p:sp>
      <p:sp>
        <p:nvSpPr>
          <p:cNvPr id="5" name="Textfeld 4">
            <a:extLst>
              <a:ext uri="{FF2B5EF4-FFF2-40B4-BE49-F238E27FC236}">
                <a16:creationId xmlns:a16="http://schemas.microsoft.com/office/drawing/2014/main" id="{67917069-EA33-589F-F040-2E377FF115AE}"/>
              </a:ext>
            </a:extLst>
          </p:cNvPr>
          <p:cNvSpPr txBox="1"/>
          <p:nvPr/>
        </p:nvSpPr>
        <p:spPr>
          <a:xfrm>
            <a:off x="4176000" y="6048000"/>
            <a:ext cx="4133880" cy="603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You will learn a lot about Charlemagne</a:t>
            </a:r>
          </a:p>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when we are in Aachen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D84A23A-565B-54D1-F177-207364362C1C}"/>
              </a:ext>
            </a:extLst>
          </p:cNvPr>
          <p:cNvPicPr>
            <a:picLocks noChangeAspect="1"/>
          </p:cNvPicPr>
          <p:nvPr/>
        </p:nvPicPr>
        <p:blipFill>
          <a:blip r:embed="rId3">
            <a:lum/>
            <a:alphaModFix/>
          </a:blip>
          <a:srcRect/>
          <a:stretch>
            <a:fillRect/>
          </a:stretch>
        </p:blipFill>
        <p:spPr>
          <a:xfrm>
            <a:off x="1152000" y="1080000"/>
            <a:ext cx="2381039" cy="3362040"/>
          </a:xfrm>
          <a:prstGeom prst="rect">
            <a:avLst/>
          </a:prstGeom>
          <a:noFill/>
          <a:ln>
            <a:noFill/>
          </a:ln>
        </p:spPr>
      </p:pic>
      <p:pic>
        <p:nvPicPr>
          <p:cNvPr id="3" name="Grafik 2">
            <a:extLst>
              <a:ext uri="{FF2B5EF4-FFF2-40B4-BE49-F238E27FC236}">
                <a16:creationId xmlns:a16="http://schemas.microsoft.com/office/drawing/2014/main" id="{81678D24-FDEB-6E62-5A39-2AC6475CB87F}"/>
              </a:ext>
            </a:extLst>
          </p:cNvPr>
          <p:cNvPicPr>
            <a:picLocks noChangeAspect="1"/>
          </p:cNvPicPr>
          <p:nvPr/>
        </p:nvPicPr>
        <p:blipFill>
          <a:blip r:embed="rId4">
            <a:lum/>
            <a:alphaModFix/>
          </a:blip>
          <a:srcRect/>
          <a:stretch>
            <a:fillRect/>
          </a:stretch>
        </p:blipFill>
        <p:spPr>
          <a:xfrm>
            <a:off x="3977640" y="1229399"/>
            <a:ext cx="5238360" cy="4314600"/>
          </a:xfrm>
          <a:prstGeom prst="rect">
            <a:avLst/>
          </a:prstGeom>
          <a:noFill/>
          <a:ln>
            <a:noFill/>
          </a:ln>
        </p:spPr>
      </p:pic>
      <p:pic>
        <p:nvPicPr>
          <p:cNvPr id="4" name="Grafik 3">
            <a:extLst>
              <a:ext uri="{FF2B5EF4-FFF2-40B4-BE49-F238E27FC236}">
                <a16:creationId xmlns:a16="http://schemas.microsoft.com/office/drawing/2014/main" id="{50CE840F-E50A-A6DF-1819-02458FF80AB8}"/>
              </a:ext>
            </a:extLst>
          </p:cNvPr>
          <p:cNvPicPr>
            <a:picLocks noChangeAspect="1"/>
          </p:cNvPicPr>
          <p:nvPr/>
        </p:nvPicPr>
        <p:blipFill>
          <a:blip r:embed="rId5">
            <a:lum/>
            <a:alphaModFix/>
          </a:blip>
          <a:srcRect/>
          <a:stretch>
            <a:fillRect/>
          </a:stretch>
        </p:blipFill>
        <p:spPr>
          <a:xfrm>
            <a:off x="12960" y="5274720"/>
            <a:ext cx="3047400" cy="2285640"/>
          </a:xfrm>
          <a:prstGeom prst="rect">
            <a:avLst/>
          </a:prstGeom>
          <a:noFill/>
          <a:ln>
            <a:noFill/>
          </a:ln>
        </p:spPr>
      </p:pic>
      <p:sp>
        <p:nvSpPr>
          <p:cNvPr id="5" name="Textfeld 4">
            <a:extLst>
              <a:ext uri="{FF2B5EF4-FFF2-40B4-BE49-F238E27FC236}">
                <a16:creationId xmlns:a16="http://schemas.microsoft.com/office/drawing/2014/main" id="{39AA78BD-3839-9A3F-4341-CB0A813EAEBC}"/>
              </a:ext>
            </a:extLst>
          </p:cNvPr>
          <p:cNvSpPr txBox="1"/>
          <p:nvPr/>
        </p:nvSpPr>
        <p:spPr>
          <a:xfrm>
            <a:off x="3888000" y="6263999"/>
            <a:ext cx="5848559" cy="60300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Borders are coming, borders are going, the people stay,</a:t>
            </a:r>
            <a:br>
              <a:rPr lang="en-GB" sz="1800" b="0" i="0" u="none" strike="noStrike" kern="1200">
                <a:ln>
                  <a:noFill/>
                </a:ln>
                <a:latin typeface="Arial" pitchFamily="18"/>
                <a:ea typeface="Microsoft YaHei" pitchFamily="2"/>
                <a:cs typeface="Arial" pitchFamily="2"/>
              </a:rPr>
            </a:br>
            <a:r>
              <a:rPr lang="en-GB" sz="1800" b="0" i="0" u="none" strike="noStrike" kern="1200">
                <a:ln>
                  <a:noFill/>
                </a:ln>
                <a:latin typeface="Arial" pitchFamily="18"/>
                <a:ea typeface="Microsoft YaHei" pitchFamily="2"/>
                <a:cs typeface="Arial" pitchFamily="2"/>
              </a:rPr>
              <a:t>if they are not forced to go by bombs or terror or hunger.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B7545CE5-EE5E-A182-9F98-4FC1D4F8C6D0}"/>
              </a:ext>
            </a:extLst>
          </p:cNvPr>
          <p:cNvSpPr txBox="1">
            <a:spLocks noGrp="1"/>
          </p:cNvSpPr>
          <p:nvPr>
            <p:ph type="body" idx="4294967295"/>
          </p:nvPr>
        </p:nvSpPr>
        <p:spPr/>
        <p:txBody>
          <a:bodyPr/>
          <a:lstStyle/>
          <a:p>
            <a:pPr marL="457200" lvl="0" indent="-457200">
              <a:buSzPct val="45000"/>
              <a:buFont typeface="Wingdings" panose="05000000000000000000" pitchFamily="2" charset="2"/>
              <a:buChar char="v"/>
            </a:pPr>
            <a:r>
              <a:rPr lang="en-GB" dirty="0"/>
              <a:t>We will arrive at Aachen – Dome at 3 p.m.</a:t>
            </a:r>
          </a:p>
          <a:p>
            <a:pPr marL="457200" lvl="0" indent="-457200">
              <a:buSzPct val="45000"/>
              <a:buFont typeface="Wingdings" panose="05000000000000000000" pitchFamily="2" charset="2"/>
              <a:buChar char="v"/>
            </a:pPr>
            <a:r>
              <a:rPr lang="en-GB" dirty="0"/>
              <a:t>We will have a guided tour through the town at 4 p.m.</a:t>
            </a:r>
          </a:p>
          <a:p>
            <a:pPr marL="457200" lvl="0" indent="-457200">
              <a:buSzPct val="45000"/>
              <a:buFont typeface="Wingdings" panose="05000000000000000000" pitchFamily="2" charset="2"/>
              <a:buChar char="v"/>
            </a:pPr>
            <a:r>
              <a:rPr lang="en-GB" dirty="0"/>
              <a:t>We leave Aachen at least at 7 p.m.</a:t>
            </a:r>
          </a:p>
          <a:p>
            <a:pPr marL="457200" lvl="0" indent="-457200">
              <a:buSzPct val="45000"/>
              <a:buFont typeface="Wingdings" panose="05000000000000000000" pitchFamily="2" charset="2"/>
              <a:buChar char="v"/>
            </a:pPr>
            <a:r>
              <a:rPr lang="en-GB" dirty="0"/>
              <a:t>You have to decide where you want to eat for dinner in Aachen or in Mönchengladbach.</a:t>
            </a:r>
          </a:p>
        </p:txBody>
      </p:sp>
      <p:pic>
        <p:nvPicPr>
          <p:cNvPr id="3" name="Grafik 2">
            <a:extLst>
              <a:ext uri="{FF2B5EF4-FFF2-40B4-BE49-F238E27FC236}">
                <a16:creationId xmlns:a16="http://schemas.microsoft.com/office/drawing/2014/main" id="{BD752369-A21B-CB0B-6311-3760021DE906}"/>
              </a:ext>
            </a:extLst>
          </p:cNvPr>
          <p:cNvPicPr>
            <a:picLocks noChangeAspect="1"/>
          </p:cNvPicPr>
          <p:nvPr/>
        </p:nvPicPr>
        <p:blipFill>
          <a:blip r:embed="rId3">
            <a:lum/>
            <a:alphaModFix/>
          </a:blip>
          <a:srcRect/>
          <a:stretch>
            <a:fillRect/>
          </a:stretch>
        </p:blipFill>
        <p:spPr>
          <a:xfrm>
            <a:off x="12960" y="5274720"/>
            <a:ext cx="3047400" cy="2285640"/>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4" name="Freihand 3">
                <a:extLst>
                  <a:ext uri="{FF2B5EF4-FFF2-40B4-BE49-F238E27FC236}">
                    <a16:creationId xmlns:a16="http://schemas.microsoft.com/office/drawing/2014/main" id="{FF4A00B3-2A2E-D708-0CD7-542CFFEBCF15}"/>
                  </a:ext>
                </a:extLst>
              </p14:cNvPr>
              <p14:cNvContentPartPr/>
              <p14:nvPr/>
            </p14:nvContentPartPr>
            <p14:xfrm>
              <a:off x="2099571" y="2974075"/>
              <a:ext cx="360" cy="360"/>
            </p14:xfrm>
          </p:contentPart>
        </mc:Choice>
        <mc:Fallback xmlns="">
          <p:pic>
            <p:nvPicPr>
              <p:cNvPr id="4" name="Freihand 3">
                <a:extLst>
                  <a:ext uri="{FF2B5EF4-FFF2-40B4-BE49-F238E27FC236}">
                    <a16:creationId xmlns:a16="http://schemas.microsoft.com/office/drawing/2014/main" id="{FF4A00B3-2A2E-D708-0CD7-542CFFEBCF15}"/>
                  </a:ext>
                </a:extLst>
              </p:cNvPr>
              <p:cNvPicPr/>
              <p:nvPr/>
            </p:nvPicPr>
            <p:blipFill>
              <a:blip r:embed="rId5"/>
              <a:stretch>
                <a:fillRect/>
              </a:stretch>
            </p:blipFill>
            <p:spPr>
              <a:xfrm>
                <a:off x="2090931" y="29650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Freihand 4">
                <a:extLst>
                  <a:ext uri="{FF2B5EF4-FFF2-40B4-BE49-F238E27FC236}">
                    <a16:creationId xmlns:a16="http://schemas.microsoft.com/office/drawing/2014/main" id="{7BF4A629-8A57-7CE1-4B54-18DA6D21A60D}"/>
                  </a:ext>
                </a:extLst>
              </p14:cNvPr>
              <p14:cNvContentPartPr/>
              <p14:nvPr/>
            </p14:nvContentPartPr>
            <p14:xfrm>
              <a:off x="1557411" y="4822675"/>
              <a:ext cx="360" cy="360"/>
            </p14:xfrm>
          </p:contentPart>
        </mc:Choice>
        <mc:Fallback xmlns="">
          <p:pic>
            <p:nvPicPr>
              <p:cNvPr id="5" name="Freihand 4">
                <a:extLst>
                  <a:ext uri="{FF2B5EF4-FFF2-40B4-BE49-F238E27FC236}">
                    <a16:creationId xmlns:a16="http://schemas.microsoft.com/office/drawing/2014/main" id="{7BF4A629-8A57-7CE1-4B54-18DA6D21A60D}"/>
                  </a:ext>
                </a:extLst>
              </p:cNvPr>
              <p:cNvPicPr/>
              <p:nvPr/>
            </p:nvPicPr>
            <p:blipFill>
              <a:blip r:embed="rId5"/>
              <a:stretch>
                <a:fillRect/>
              </a:stretch>
            </p:blipFill>
            <p:spPr>
              <a:xfrm>
                <a:off x="1548411" y="4814035"/>
                <a:ext cx="18000" cy="18000"/>
              </a:xfrm>
              <a:prstGeom prst="rect">
                <a:avLst/>
              </a:prstGeom>
            </p:spPr>
          </p:pic>
        </mc:Fallback>
      </mc:AlternateContent>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D1E378-06B0-799C-2B6F-7557F7926645}"/>
              </a:ext>
            </a:extLst>
          </p:cNvPr>
          <p:cNvSpPr txBox="1">
            <a:spLocks noGrp="1"/>
          </p:cNvSpPr>
          <p:nvPr>
            <p:ph type="title" idx="4294967295"/>
          </p:nvPr>
        </p:nvSpPr>
        <p:spPr/>
        <p:txBody>
          <a:bodyPr/>
          <a:lstStyle/>
          <a:p>
            <a:pPr lvl="0" algn="r"/>
            <a:r>
              <a:rPr lang="en-GB"/>
              <a:t> Charlemagne Prize </a:t>
            </a:r>
            <a:br>
              <a:rPr lang="en-GB"/>
            </a:br>
            <a:r>
              <a:rPr lang="en-GB"/>
              <a:t>of Aachen</a:t>
            </a:r>
          </a:p>
        </p:txBody>
      </p:sp>
      <p:sp>
        <p:nvSpPr>
          <p:cNvPr id="3" name="Textplatzhalter 2">
            <a:extLst>
              <a:ext uri="{FF2B5EF4-FFF2-40B4-BE49-F238E27FC236}">
                <a16:creationId xmlns:a16="http://schemas.microsoft.com/office/drawing/2014/main" id="{9F6684E8-E293-2F74-933C-0A9D9537A5E2}"/>
              </a:ext>
            </a:extLst>
          </p:cNvPr>
          <p:cNvSpPr txBox="1">
            <a:spLocks noGrp="1"/>
          </p:cNvSpPr>
          <p:nvPr>
            <p:ph type="body" idx="4294967295"/>
          </p:nvPr>
        </p:nvSpPr>
        <p:spPr>
          <a:xfrm>
            <a:off x="503999" y="1769040"/>
            <a:ext cx="9071640" cy="5835960"/>
          </a:xfrm>
        </p:spPr>
        <p:txBody>
          <a:bodyPr/>
          <a:lstStyle/>
          <a:p>
            <a:pPr lvl="0"/>
            <a:r>
              <a:rPr lang="en-GB" sz="2400" dirty="0"/>
              <a:t>The International Charlemagne Prize of Aachen, first awarded in 1950, is the oldest and most prestigious award given to individuals or institutions for work done in the service of European unification.</a:t>
            </a:r>
          </a:p>
          <a:p>
            <a:pPr lvl="0"/>
            <a:r>
              <a:rPr lang="en-GB" sz="2400" dirty="0"/>
              <a:t>The Prize is named after Charlemagne, the Frankish-German  king, who is considered the first unifier of Europe, who was revered by his contemporaries as the ‘Father of Europe’, and who chose Aachen as his </a:t>
            </a:r>
            <a:r>
              <a:rPr lang="en-GB" sz="2400" dirty="0" err="1"/>
              <a:t>favorite</a:t>
            </a:r>
            <a:r>
              <a:rPr lang="en-GB" sz="2400" dirty="0"/>
              <a:t> Palace at the end of the eighth century; thus, a bridge is built between European past and future.</a:t>
            </a:r>
          </a:p>
          <a:p>
            <a:pPr lvl="0"/>
            <a:r>
              <a:rPr lang="en-GB" sz="2400" dirty="0"/>
              <a:t>This year – the 75th year of the prize - it goes to Ursula von der Leyen, the president of the European commission.</a:t>
            </a:r>
          </a:p>
          <a:p>
            <a:pPr lvl="0"/>
            <a:endParaRPr lang="en-GB" sz="2400" dirty="0"/>
          </a:p>
        </p:txBody>
      </p:sp>
      <p:sp>
        <p:nvSpPr>
          <p:cNvPr id="4" name="Textfeld 3">
            <a:extLst>
              <a:ext uri="{FF2B5EF4-FFF2-40B4-BE49-F238E27FC236}">
                <a16:creationId xmlns:a16="http://schemas.microsoft.com/office/drawing/2014/main" id="{BDCB6F25-DF3D-7091-74D8-3C1B6BEE3C9C}"/>
              </a:ext>
            </a:extLst>
          </p:cNvPr>
          <p:cNvSpPr txBox="1"/>
          <p:nvPr/>
        </p:nvSpPr>
        <p:spPr>
          <a:xfrm>
            <a:off x="4031999" y="1944000"/>
            <a:ext cx="244800" cy="85932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 </a:t>
            </a:r>
          </a:p>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Microsoft YaHei" pitchFamily="2"/>
              <a:cs typeface="Arial" pitchFamily="2"/>
            </a:endParaRPr>
          </a:p>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Microsoft YaHei" pitchFamily="2"/>
              <a:cs typeface="Arial" pitchFamily="2"/>
            </a:endParaRPr>
          </a:p>
        </p:txBody>
      </p:sp>
      <p:pic>
        <p:nvPicPr>
          <p:cNvPr id="5" name="Grafik 4">
            <a:extLst>
              <a:ext uri="{FF2B5EF4-FFF2-40B4-BE49-F238E27FC236}">
                <a16:creationId xmlns:a16="http://schemas.microsoft.com/office/drawing/2014/main" id="{56FE2FE2-6D38-C778-67F5-22922377F0EB}"/>
              </a:ext>
            </a:extLst>
          </p:cNvPr>
          <p:cNvPicPr>
            <a:picLocks noChangeAspect="1"/>
          </p:cNvPicPr>
          <p:nvPr/>
        </p:nvPicPr>
        <p:blipFill>
          <a:blip r:embed="rId3">
            <a:lum/>
            <a:alphaModFix/>
            <a:extLst>
              <a:ext uri="{96DAC541-7B7A-43D3-8B79-37D633B846F1}">
                <asvg:svgBlip xmlns:asvg="http://schemas.microsoft.com/office/drawing/2016/SVG/main" r:embed="rId4"/>
              </a:ext>
            </a:extLst>
          </a:blip>
          <a:srcRect/>
          <a:stretch>
            <a:fillRect/>
          </a:stretch>
        </p:blipFill>
        <p:spPr>
          <a:xfrm>
            <a:off x="432000" y="495360"/>
            <a:ext cx="3626640" cy="9446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F3AA74D7-4947-1D97-FD32-0CF105253DF5}"/>
              </a:ext>
            </a:extLst>
          </p:cNvPr>
          <p:cNvPicPr>
            <a:picLocks noChangeAspect="1"/>
          </p:cNvPicPr>
          <p:nvPr/>
        </p:nvPicPr>
        <p:blipFill>
          <a:blip r:embed="rId3">
            <a:lum/>
            <a:alphaModFix/>
          </a:blip>
          <a:srcRect/>
          <a:stretch>
            <a:fillRect/>
          </a:stretch>
        </p:blipFill>
        <p:spPr>
          <a:xfrm>
            <a:off x="144000" y="-8280"/>
            <a:ext cx="4236840" cy="2384279"/>
          </a:xfrm>
          <a:prstGeom prst="rect">
            <a:avLst/>
          </a:prstGeom>
          <a:noFill/>
          <a:ln>
            <a:noFill/>
          </a:ln>
        </p:spPr>
      </p:pic>
      <p:pic>
        <p:nvPicPr>
          <p:cNvPr id="3" name="Grafik 2">
            <a:extLst>
              <a:ext uri="{FF2B5EF4-FFF2-40B4-BE49-F238E27FC236}">
                <a16:creationId xmlns:a16="http://schemas.microsoft.com/office/drawing/2014/main" id="{634585F1-726E-CD9F-625A-EFBF1350AD41}"/>
              </a:ext>
            </a:extLst>
          </p:cNvPr>
          <p:cNvPicPr>
            <a:picLocks noChangeAspect="1"/>
          </p:cNvPicPr>
          <p:nvPr/>
        </p:nvPicPr>
        <p:blipFill>
          <a:blip r:embed="rId4">
            <a:lum/>
            <a:alphaModFix/>
          </a:blip>
          <a:srcRect/>
          <a:stretch>
            <a:fillRect/>
          </a:stretch>
        </p:blipFill>
        <p:spPr>
          <a:xfrm>
            <a:off x="4492080" y="-102961"/>
            <a:ext cx="1904760" cy="2571480"/>
          </a:xfrm>
          <a:prstGeom prst="rect">
            <a:avLst/>
          </a:prstGeom>
          <a:noFill/>
          <a:ln>
            <a:noFill/>
          </a:ln>
        </p:spPr>
      </p:pic>
      <p:pic>
        <p:nvPicPr>
          <p:cNvPr id="4" name="Grafik 3">
            <a:extLst>
              <a:ext uri="{FF2B5EF4-FFF2-40B4-BE49-F238E27FC236}">
                <a16:creationId xmlns:a16="http://schemas.microsoft.com/office/drawing/2014/main" id="{B351665F-03CC-6209-4E21-483D21BD7E1A}"/>
              </a:ext>
            </a:extLst>
          </p:cNvPr>
          <p:cNvPicPr>
            <a:picLocks noChangeAspect="1"/>
          </p:cNvPicPr>
          <p:nvPr/>
        </p:nvPicPr>
        <p:blipFill>
          <a:blip r:embed="rId5">
            <a:lum/>
            <a:alphaModFix/>
          </a:blip>
          <a:srcRect/>
          <a:stretch>
            <a:fillRect/>
          </a:stretch>
        </p:blipFill>
        <p:spPr>
          <a:xfrm>
            <a:off x="6447239" y="-216000"/>
            <a:ext cx="2103907" cy="2571480"/>
          </a:xfrm>
          <a:prstGeom prst="rect">
            <a:avLst/>
          </a:prstGeom>
          <a:noFill/>
          <a:ln>
            <a:noFill/>
          </a:ln>
        </p:spPr>
      </p:pic>
      <p:pic>
        <p:nvPicPr>
          <p:cNvPr id="5" name="Grafik 4">
            <a:extLst>
              <a:ext uri="{FF2B5EF4-FFF2-40B4-BE49-F238E27FC236}">
                <a16:creationId xmlns:a16="http://schemas.microsoft.com/office/drawing/2014/main" id="{540C1309-F991-BF5F-C804-4E3E1744E4B0}"/>
              </a:ext>
            </a:extLst>
          </p:cNvPr>
          <p:cNvPicPr>
            <a:picLocks noChangeAspect="1"/>
          </p:cNvPicPr>
          <p:nvPr/>
        </p:nvPicPr>
        <p:blipFill>
          <a:blip r:embed="rId6">
            <a:lum/>
            <a:alphaModFix/>
          </a:blip>
          <a:srcRect/>
          <a:stretch>
            <a:fillRect/>
          </a:stretch>
        </p:blipFill>
        <p:spPr>
          <a:xfrm>
            <a:off x="144000" y="2468519"/>
            <a:ext cx="1904760" cy="2571480"/>
          </a:xfrm>
          <a:prstGeom prst="rect">
            <a:avLst/>
          </a:prstGeom>
          <a:noFill/>
          <a:ln>
            <a:noFill/>
          </a:ln>
        </p:spPr>
      </p:pic>
      <p:pic>
        <p:nvPicPr>
          <p:cNvPr id="6" name="Grafik 5">
            <a:extLst>
              <a:ext uri="{FF2B5EF4-FFF2-40B4-BE49-F238E27FC236}">
                <a16:creationId xmlns:a16="http://schemas.microsoft.com/office/drawing/2014/main" id="{0514C623-9E52-0D97-0882-191A56553B04}"/>
              </a:ext>
            </a:extLst>
          </p:cNvPr>
          <p:cNvPicPr>
            <a:picLocks noChangeAspect="1"/>
          </p:cNvPicPr>
          <p:nvPr/>
        </p:nvPicPr>
        <p:blipFill>
          <a:blip r:embed="rId7">
            <a:lum/>
            <a:alphaModFix/>
          </a:blip>
          <a:srcRect/>
          <a:stretch>
            <a:fillRect/>
          </a:stretch>
        </p:blipFill>
        <p:spPr>
          <a:xfrm>
            <a:off x="2127240" y="2468519"/>
            <a:ext cx="1904760" cy="2571480"/>
          </a:xfrm>
          <a:prstGeom prst="rect">
            <a:avLst/>
          </a:prstGeom>
          <a:noFill/>
          <a:ln>
            <a:noFill/>
          </a:ln>
        </p:spPr>
      </p:pic>
      <p:pic>
        <p:nvPicPr>
          <p:cNvPr id="7" name="Grafik 6">
            <a:extLst>
              <a:ext uri="{FF2B5EF4-FFF2-40B4-BE49-F238E27FC236}">
                <a16:creationId xmlns:a16="http://schemas.microsoft.com/office/drawing/2014/main" id="{6DF21710-61DC-086F-913D-4A5EE07CF6C0}"/>
              </a:ext>
            </a:extLst>
          </p:cNvPr>
          <p:cNvPicPr>
            <a:picLocks noChangeAspect="1"/>
          </p:cNvPicPr>
          <p:nvPr/>
        </p:nvPicPr>
        <p:blipFill>
          <a:blip r:embed="rId8">
            <a:lum/>
            <a:alphaModFix/>
          </a:blip>
          <a:srcRect/>
          <a:stretch>
            <a:fillRect/>
          </a:stretch>
        </p:blipFill>
        <p:spPr>
          <a:xfrm>
            <a:off x="4143240" y="2468519"/>
            <a:ext cx="1904760" cy="2571480"/>
          </a:xfrm>
          <a:prstGeom prst="rect">
            <a:avLst/>
          </a:prstGeom>
          <a:noFill/>
          <a:ln>
            <a:noFill/>
          </a:ln>
        </p:spPr>
      </p:pic>
      <p:pic>
        <p:nvPicPr>
          <p:cNvPr id="8" name="Grafik 7">
            <a:extLst>
              <a:ext uri="{FF2B5EF4-FFF2-40B4-BE49-F238E27FC236}">
                <a16:creationId xmlns:a16="http://schemas.microsoft.com/office/drawing/2014/main" id="{7C33FB1C-2061-D6B0-0FD3-FC65F0C05B85}"/>
              </a:ext>
            </a:extLst>
          </p:cNvPr>
          <p:cNvPicPr>
            <a:picLocks noChangeAspect="1"/>
          </p:cNvPicPr>
          <p:nvPr/>
        </p:nvPicPr>
        <p:blipFill>
          <a:blip r:embed="rId9">
            <a:lum/>
            <a:alphaModFix/>
          </a:blip>
          <a:srcRect/>
          <a:stretch>
            <a:fillRect/>
          </a:stretch>
        </p:blipFill>
        <p:spPr>
          <a:xfrm>
            <a:off x="6120000" y="2448000"/>
            <a:ext cx="1904760" cy="2571480"/>
          </a:xfrm>
          <a:prstGeom prst="rect">
            <a:avLst/>
          </a:prstGeom>
          <a:noFill/>
          <a:ln>
            <a:noFill/>
          </a:ln>
        </p:spPr>
      </p:pic>
      <p:pic>
        <p:nvPicPr>
          <p:cNvPr id="9" name="Grafik 8">
            <a:extLst>
              <a:ext uri="{FF2B5EF4-FFF2-40B4-BE49-F238E27FC236}">
                <a16:creationId xmlns:a16="http://schemas.microsoft.com/office/drawing/2014/main" id="{C33E1511-D62C-6D68-B5D8-6A804FDC708C}"/>
              </a:ext>
            </a:extLst>
          </p:cNvPr>
          <p:cNvPicPr>
            <a:picLocks noChangeAspect="1"/>
          </p:cNvPicPr>
          <p:nvPr/>
        </p:nvPicPr>
        <p:blipFill>
          <a:blip r:embed="rId10">
            <a:lum/>
            <a:alphaModFix/>
          </a:blip>
          <a:srcRect/>
          <a:stretch>
            <a:fillRect/>
          </a:stretch>
        </p:blipFill>
        <p:spPr>
          <a:xfrm>
            <a:off x="8100000" y="2448000"/>
            <a:ext cx="1904760" cy="2571480"/>
          </a:xfrm>
          <a:prstGeom prst="rect">
            <a:avLst/>
          </a:prstGeom>
          <a:noFill/>
          <a:ln>
            <a:noFill/>
          </a:ln>
        </p:spPr>
      </p:pic>
      <p:pic>
        <p:nvPicPr>
          <p:cNvPr id="10" name="Grafik 9">
            <a:extLst>
              <a:ext uri="{FF2B5EF4-FFF2-40B4-BE49-F238E27FC236}">
                <a16:creationId xmlns:a16="http://schemas.microsoft.com/office/drawing/2014/main" id="{B665A5AD-9721-4A36-4F84-0A2A2CC1ACFB}"/>
              </a:ext>
            </a:extLst>
          </p:cNvPr>
          <p:cNvPicPr>
            <a:picLocks noChangeAspect="1"/>
          </p:cNvPicPr>
          <p:nvPr/>
        </p:nvPicPr>
        <p:blipFill>
          <a:blip r:embed="rId11">
            <a:lum/>
            <a:alphaModFix/>
          </a:blip>
          <a:srcRect/>
          <a:stretch>
            <a:fillRect/>
          </a:stretch>
        </p:blipFill>
        <p:spPr>
          <a:xfrm>
            <a:off x="111240" y="5112000"/>
            <a:ext cx="1904760" cy="2571480"/>
          </a:xfrm>
          <a:prstGeom prst="rect">
            <a:avLst/>
          </a:prstGeom>
          <a:noFill/>
          <a:ln>
            <a:noFill/>
          </a:ln>
        </p:spPr>
      </p:pic>
      <p:pic>
        <p:nvPicPr>
          <p:cNvPr id="11" name="Grafik 10">
            <a:extLst>
              <a:ext uri="{FF2B5EF4-FFF2-40B4-BE49-F238E27FC236}">
                <a16:creationId xmlns:a16="http://schemas.microsoft.com/office/drawing/2014/main" id="{881ABB43-15AF-6D5E-7D53-E96A887D2D35}"/>
              </a:ext>
            </a:extLst>
          </p:cNvPr>
          <p:cNvPicPr>
            <a:picLocks noChangeAspect="1"/>
          </p:cNvPicPr>
          <p:nvPr/>
        </p:nvPicPr>
        <p:blipFill>
          <a:blip r:embed="rId12">
            <a:lum/>
            <a:alphaModFix/>
          </a:blip>
          <a:srcRect/>
          <a:stretch>
            <a:fillRect/>
          </a:stretch>
        </p:blipFill>
        <p:spPr>
          <a:xfrm>
            <a:off x="2127240" y="5132520"/>
            <a:ext cx="1904760" cy="2571480"/>
          </a:xfrm>
          <a:prstGeom prst="rect">
            <a:avLst/>
          </a:prstGeom>
          <a:noFill/>
          <a:ln>
            <a:noFill/>
          </a:ln>
        </p:spPr>
      </p:pic>
      <p:pic>
        <p:nvPicPr>
          <p:cNvPr id="12" name="Grafik 11">
            <a:extLst>
              <a:ext uri="{FF2B5EF4-FFF2-40B4-BE49-F238E27FC236}">
                <a16:creationId xmlns:a16="http://schemas.microsoft.com/office/drawing/2014/main" id="{B6F776FC-6C7D-D228-C5C1-FB60FF8A6996}"/>
              </a:ext>
            </a:extLst>
          </p:cNvPr>
          <p:cNvPicPr>
            <a:picLocks noChangeAspect="1"/>
          </p:cNvPicPr>
          <p:nvPr/>
        </p:nvPicPr>
        <p:blipFill>
          <a:blip r:embed="rId13">
            <a:lum/>
            <a:alphaModFix/>
          </a:blip>
          <a:srcRect/>
          <a:stretch>
            <a:fillRect/>
          </a:stretch>
        </p:blipFill>
        <p:spPr>
          <a:xfrm>
            <a:off x="4143240" y="5132520"/>
            <a:ext cx="1904760" cy="2571480"/>
          </a:xfrm>
          <a:prstGeom prst="rect">
            <a:avLst/>
          </a:prstGeom>
          <a:noFill/>
          <a:ln>
            <a:noFill/>
          </a:ln>
        </p:spPr>
      </p:pic>
      <p:pic>
        <p:nvPicPr>
          <p:cNvPr id="13" name="Grafik 12">
            <a:extLst>
              <a:ext uri="{FF2B5EF4-FFF2-40B4-BE49-F238E27FC236}">
                <a16:creationId xmlns:a16="http://schemas.microsoft.com/office/drawing/2014/main" id="{B8EF1D0F-BD91-2860-9521-C0A4270BD8F6}"/>
              </a:ext>
            </a:extLst>
          </p:cNvPr>
          <p:cNvPicPr>
            <a:picLocks noChangeAspect="1"/>
          </p:cNvPicPr>
          <p:nvPr/>
        </p:nvPicPr>
        <p:blipFill>
          <a:blip r:embed="rId14">
            <a:lum/>
            <a:alphaModFix/>
          </a:blip>
          <a:srcRect/>
          <a:stretch>
            <a:fillRect/>
          </a:stretch>
        </p:blipFill>
        <p:spPr>
          <a:xfrm>
            <a:off x="6120000" y="5148000"/>
            <a:ext cx="1904760" cy="2571480"/>
          </a:xfrm>
          <a:prstGeom prst="rect">
            <a:avLst/>
          </a:prstGeom>
          <a:noFill/>
          <a:ln>
            <a:noFill/>
          </a:ln>
        </p:spPr>
      </p:pic>
      <p:pic>
        <p:nvPicPr>
          <p:cNvPr id="14" name="Grafik 13">
            <a:extLst>
              <a:ext uri="{FF2B5EF4-FFF2-40B4-BE49-F238E27FC236}">
                <a16:creationId xmlns:a16="http://schemas.microsoft.com/office/drawing/2014/main" id="{DB91DDDE-C03A-5AC5-1D76-4BBC1DE649A4}"/>
              </a:ext>
            </a:extLst>
          </p:cNvPr>
          <p:cNvPicPr>
            <a:picLocks noChangeAspect="1"/>
          </p:cNvPicPr>
          <p:nvPr/>
        </p:nvPicPr>
        <p:blipFill>
          <a:blip r:embed="rId15">
            <a:lum/>
            <a:alphaModFix/>
          </a:blip>
          <a:srcRect/>
          <a:stretch>
            <a:fillRect/>
          </a:stretch>
        </p:blipFill>
        <p:spPr>
          <a:xfrm>
            <a:off x="8103240" y="5132520"/>
            <a:ext cx="1904760" cy="2571480"/>
          </a:xfrm>
          <a:prstGeom prst="rect">
            <a:avLst/>
          </a:prstGeom>
          <a:noFill/>
          <a:ln>
            <a:noFill/>
          </a:ln>
        </p:spPr>
      </p:pic>
      <p:sp>
        <p:nvSpPr>
          <p:cNvPr id="15" name="Textfeld 14">
            <a:extLst>
              <a:ext uri="{FF2B5EF4-FFF2-40B4-BE49-F238E27FC236}">
                <a16:creationId xmlns:a16="http://schemas.microsoft.com/office/drawing/2014/main" id="{C3826182-084B-67A7-11D5-05CED5B315D6}"/>
              </a:ext>
            </a:extLst>
          </p:cNvPr>
          <p:cNvSpPr txBox="1"/>
          <p:nvPr/>
        </p:nvSpPr>
        <p:spPr>
          <a:xfrm>
            <a:off x="2940355" y="0"/>
            <a:ext cx="2183290" cy="369332"/>
          </a:xfrm>
          <a:prstGeom prst="rect">
            <a:avLst/>
          </a:prstGeom>
          <a:solidFill>
            <a:schemeClr val="accent1">
              <a:lumMod val="50000"/>
            </a:schemeClr>
          </a:solidFill>
        </p:spPr>
        <p:txBody>
          <a:bodyPr wrap="none" rtlCol="0">
            <a:spAutoFit/>
          </a:bodyPr>
          <a:lstStyle/>
          <a:p>
            <a:r>
              <a:rPr lang="de-DE" b="1" dirty="0">
                <a:solidFill>
                  <a:schemeClr val="bg1"/>
                </a:solidFill>
              </a:rPr>
              <a:t>Some </a:t>
            </a:r>
            <a:r>
              <a:rPr lang="de-DE" b="1" dirty="0" err="1">
                <a:solidFill>
                  <a:schemeClr val="bg1"/>
                </a:solidFill>
              </a:rPr>
              <a:t>award</a:t>
            </a:r>
            <a:r>
              <a:rPr lang="de-DE" b="1" dirty="0">
                <a:solidFill>
                  <a:schemeClr val="bg1"/>
                </a:solidFill>
              </a:rPr>
              <a:t> </a:t>
            </a:r>
            <a:r>
              <a:rPr lang="de-DE" b="1" dirty="0" err="1">
                <a:solidFill>
                  <a:schemeClr val="bg1"/>
                </a:solidFill>
              </a:rPr>
              <a:t>winners</a:t>
            </a:r>
            <a:endParaRPr lang="de-DE" b="1" dirty="0">
              <a:solidFill>
                <a:schemeClr val="bg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993CB-4322-FDBB-5F67-8C1AA1582C76}"/>
              </a:ext>
            </a:extLst>
          </p:cNvPr>
          <p:cNvSpPr txBox="1">
            <a:spLocks noGrp="1"/>
          </p:cNvSpPr>
          <p:nvPr>
            <p:ph type="title" idx="4294967295"/>
          </p:nvPr>
        </p:nvSpPr>
        <p:spPr/>
        <p:txBody>
          <a:bodyPr/>
          <a:lstStyle/>
          <a:p>
            <a:pPr lvl="0" algn="l"/>
            <a:r>
              <a:rPr lang="en-GB" dirty="0"/>
              <a:t>European Charlemagne            </a:t>
            </a:r>
            <a:br>
              <a:rPr lang="en-GB" dirty="0"/>
            </a:br>
            <a:r>
              <a:rPr lang="en-GB" dirty="0"/>
              <a:t>Youth Prize</a:t>
            </a:r>
          </a:p>
        </p:txBody>
      </p:sp>
      <p:sp>
        <p:nvSpPr>
          <p:cNvPr id="3" name="Textplatzhalter 2">
            <a:extLst>
              <a:ext uri="{FF2B5EF4-FFF2-40B4-BE49-F238E27FC236}">
                <a16:creationId xmlns:a16="http://schemas.microsoft.com/office/drawing/2014/main" id="{261AA0B0-92FB-5E8C-A56E-65FCF8A9BA0C}"/>
              </a:ext>
            </a:extLst>
          </p:cNvPr>
          <p:cNvSpPr txBox="1">
            <a:spLocks noGrp="1"/>
          </p:cNvSpPr>
          <p:nvPr>
            <p:ph type="body" idx="4294967295"/>
          </p:nvPr>
        </p:nvSpPr>
        <p:spPr/>
        <p:txBody>
          <a:bodyPr/>
          <a:lstStyle/>
          <a:p>
            <a:pPr lvl="0"/>
            <a:endParaRPr lang="en-GB" sz="2400" dirty="0"/>
          </a:p>
          <a:p>
            <a:pPr marL="342900" lvl="0" indent="-342900">
              <a:buSzPct val="45000"/>
              <a:buFont typeface="Wingdings" panose="05000000000000000000" pitchFamily="2" charset="2"/>
              <a:buChar char="v"/>
            </a:pPr>
            <a:r>
              <a:rPr lang="en-GB" sz="2400" dirty="0"/>
              <a:t>The competition targets young people aged </a:t>
            </a:r>
            <a:br>
              <a:rPr lang="en-GB" sz="2400" dirty="0"/>
            </a:br>
            <a:r>
              <a:rPr lang="en-GB" sz="2400" dirty="0"/>
              <a:t>between 16 and 30 in all EU member states, </a:t>
            </a:r>
            <a:br>
              <a:rPr lang="en-GB" sz="2400" dirty="0"/>
            </a:br>
            <a:r>
              <a:rPr lang="en-GB" sz="2400" dirty="0"/>
              <a:t>inviting them to present projects that promote </a:t>
            </a:r>
            <a:br>
              <a:rPr lang="en-GB" sz="2400" dirty="0"/>
            </a:br>
            <a:r>
              <a:rPr lang="en-GB" sz="2400" dirty="0"/>
              <a:t>European understanding.</a:t>
            </a:r>
          </a:p>
          <a:p>
            <a:pPr marL="342900" lvl="0" indent="-342900">
              <a:buSzPct val="45000"/>
              <a:buFont typeface="Wingdings" panose="05000000000000000000" pitchFamily="2" charset="2"/>
              <a:buChar char="v"/>
            </a:pPr>
            <a:r>
              <a:rPr lang="en-GB" sz="2400" dirty="0"/>
              <a:t>From the best projects in each of the 27 member states, a jury comprising representatives from the European Parliament and the Charlemagne Prize Foundation selects the European winner of the European Charlemagne Youth Prize, as well as second and third place, who receive a total prize money of €15,000. submitted for the award.</a:t>
            </a:r>
          </a:p>
        </p:txBody>
      </p:sp>
      <p:pic>
        <p:nvPicPr>
          <p:cNvPr id="4" name="Grafik 3">
            <a:extLst>
              <a:ext uri="{FF2B5EF4-FFF2-40B4-BE49-F238E27FC236}">
                <a16:creationId xmlns:a16="http://schemas.microsoft.com/office/drawing/2014/main" id="{75577189-890C-1D3A-4F61-059111E77383}"/>
              </a:ext>
            </a:extLst>
          </p:cNvPr>
          <p:cNvPicPr>
            <a:picLocks noChangeAspect="1"/>
          </p:cNvPicPr>
          <p:nvPr/>
        </p:nvPicPr>
        <p:blipFill>
          <a:blip r:embed="rId3">
            <a:lum/>
            <a:alphaModFix/>
          </a:blip>
          <a:srcRect/>
          <a:stretch>
            <a:fillRect/>
          </a:stretch>
        </p:blipFill>
        <p:spPr>
          <a:xfrm>
            <a:off x="7323840" y="52560"/>
            <a:ext cx="2540160" cy="297144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59A2F1C1-1FD6-AF1C-66A2-C5ACA817B374}"/>
              </a:ext>
            </a:extLst>
          </p:cNvPr>
          <p:cNvSpPr txBox="1"/>
          <p:nvPr/>
        </p:nvSpPr>
        <p:spPr>
          <a:xfrm>
            <a:off x="2019719" y="864158"/>
            <a:ext cx="4928785" cy="523220"/>
          </a:xfrm>
          <a:prstGeom prst="rect">
            <a:avLst/>
          </a:prstGeom>
          <a:noFill/>
        </p:spPr>
        <p:txBody>
          <a:bodyPr wrap="none" rtlCol="0">
            <a:spAutoFit/>
          </a:bodyPr>
          <a:lstStyle/>
          <a:p>
            <a:r>
              <a:rPr lang="de-DE" sz="2800" dirty="0"/>
              <a:t>Schengen versus </a:t>
            </a:r>
            <a:r>
              <a:rPr lang="de-DE" sz="2800" dirty="0" err="1"/>
              <a:t>border</a:t>
            </a:r>
            <a:r>
              <a:rPr lang="de-DE" sz="2800" dirty="0"/>
              <a:t> </a:t>
            </a:r>
            <a:r>
              <a:rPr lang="de-DE" sz="2800" dirty="0" err="1"/>
              <a:t>controls</a:t>
            </a:r>
            <a:endParaRPr lang="de-DE" sz="2800" dirty="0"/>
          </a:p>
        </p:txBody>
      </p:sp>
      <p:sp>
        <p:nvSpPr>
          <p:cNvPr id="3" name="Rectangle 1">
            <a:extLst>
              <a:ext uri="{FF2B5EF4-FFF2-40B4-BE49-F238E27FC236}">
                <a16:creationId xmlns:a16="http://schemas.microsoft.com/office/drawing/2014/main" id="{9B525C7D-83DE-C060-BDBD-63FAEC128EDA}"/>
              </a:ext>
            </a:extLst>
          </p:cNvPr>
          <p:cNvSpPr>
            <a:spLocks noChangeArrowheads="1"/>
          </p:cNvSpPr>
          <p:nvPr/>
        </p:nvSpPr>
        <p:spPr bwMode="auto">
          <a:xfrm>
            <a:off x="799314" y="1886015"/>
            <a:ext cx="8691938"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600" b="1" dirty="0" err="1"/>
              <a:t>I</a:t>
            </a:r>
            <a:r>
              <a:rPr kumimoji="0" lang="de-DE" altLang="de-DE" sz="1600" b="1" i="0" u="none" strike="noStrike" cap="none" normalizeH="0" baseline="0" dirty="0" err="1">
                <a:ln>
                  <a:noFill/>
                </a:ln>
                <a:solidFill>
                  <a:schemeClr val="tx1"/>
                </a:solidFill>
                <a:effectLst/>
              </a:rPr>
              <a:t>s</a:t>
            </a:r>
            <a:r>
              <a:rPr kumimoji="0" lang="de-DE" altLang="de-DE" sz="1600" b="1" i="0" u="none" strike="noStrike" cap="none" normalizeH="0" baseline="0" dirty="0">
                <a:ln>
                  <a:noFill/>
                </a:ln>
                <a:solidFill>
                  <a:schemeClr val="tx1"/>
                </a:solidFill>
                <a:effectLst/>
              </a:rPr>
              <a:t> </a:t>
            </a:r>
            <a:r>
              <a:rPr kumimoji="0" lang="de-DE" altLang="de-DE" sz="1600" b="1" i="0" u="none" strike="noStrike" cap="none" normalizeH="0" baseline="0" dirty="0" err="1">
                <a:ln>
                  <a:noFill/>
                </a:ln>
                <a:solidFill>
                  <a:schemeClr val="tx1"/>
                </a:solidFill>
                <a:effectLst/>
              </a:rPr>
              <a:t>the</a:t>
            </a:r>
            <a:r>
              <a:rPr kumimoji="0" lang="de-DE" altLang="de-DE" sz="1600" b="1" i="0" u="none" strike="noStrike" cap="none" normalizeH="0" baseline="0" dirty="0">
                <a:ln>
                  <a:noFill/>
                </a:ln>
                <a:solidFill>
                  <a:schemeClr val="tx1"/>
                </a:solidFill>
                <a:effectLst/>
              </a:rPr>
              <a:t> </a:t>
            </a:r>
            <a:r>
              <a:rPr kumimoji="0" lang="de-DE" altLang="de-DE" sz="1600" b="1" i="0" u="none" strike="noStrike" cap="none" normalizeH="0" baseline="0" dirty="0" err="1">
                <a:ln>
                  <a:noFill/>
                </a:ln>
                <a:solidFill>
                  <a:schemeClr val="tx1"/>
                </a:solidFill>
                <a:effectLst/>
              </a:rPr>
              <a:t>rise</a:t>
            </a:r>
            <a:r>
              <a:rPr kumimoji="0" lang="de-DE" altLang="de-DE" sz="1600" b="1" i="0" u="none" strike="noStrike" cap="none" normalizeH="0" baseline="0" dirty="0">
                <a:ln>
                  <a:noFill/>
                </a:ln>
                <a:solidFill>
                  <a:schemeClr val="tx1"/>
                </a:solidFill>
                <a:effectLst/>
              </a:rPr>
              <a:t> in internal </a:t>
            </a:r>
            <a:r>
              <a:rPr kumimoji="0" lang="de-DE" altLang="de-DE" sz="1600" b="1" i="0" u="none" strike="noStrike" cap="none" normalizeH="0" baseline="0" dirty="0" err="1">
                <a:ln>
                  <a:noFill/>
                </a:ln>
                <a:solidFill>
                  <a:schemeClr val="tx1"/>
                </a:solidFill>
                <a:effectLst/>
              </a:rPr>
              <a:t>border</a:t>
            </a:r>
            <a:r>
              <a:rPr kumimoji="0" lang="de-DE" altLang="de-DE" sz="1600" b="1" i="0" u="none" strike="noStrike" cap="none" normalizeH="0" baseline="0" dirty="0">
                <a:ln>
                  <a:noFill/>
                </a:ln>
                <a:solidFill>
                  <a:schemeClr val="tx1"/>
                </a:solidFill>
                <a:effectLst/>
              </a:rPr>
              <a:t> </a:t>
            </a:r>
            <a:r>
              <a:rPr kumimoji="0" lang="de-DE" altLang="de-DE" sz="1600" b="1" i="0" u="none" strike="noStrike" cap="none" normalizeH="0" baseline="0" dirty="0" err="1">
                <a:ln>
                  <a:noFill/>
                </a:ln>
                <a:solidFill>
                  <a:schemeClr val="tx1"/>
                </a:solidFill>
                <a:effectLst/>
              </a:rPr>
              <a:t>controls</a:t>
            </a:r>
            <a:r>
              <a:rPr kumimoji="0" lang="de-DE" altLang="de-DE" sz="1600" b="1" i="0" u="none" strike="noStrike" cap="none" normalizeH="0" baseline="0" dirty="0">
                <a:ln>
                  <a:noFill/>
                </a:ln>
                <a:solidFill>
                  <a:schemeClr val="tx1"/>
                </a:solidFill>
                <a:effectLst/>
              </a:rPr>
              <a:t> </a:t>
            </a:r>
            <a:r>
              <a:rPr kumimoji="0" lang="de-DE" altLang="de-DE" sz="1600" b="1" i="0" u="none" strike="noStrike" cap="none" normalizeH="0" baseline="0" dirty="0" err="1">
                <a:ln>
                  <a:noFill/>
                </a:ln>
                <a:solidFill>
                  <a:schemeClr val="tx1"/>
                </a:solidFill>
                <a:effectLst/>
              </a:rPr>
              <a:t>ending</a:t>
            </a:r>
            <a:r>
              <a:rPr kumimoji="0" lang="de-DE" altLang="de-DE" sz="1600" b="1" i="0" u="none" strike="noStrike" cap="none" normalizeH="0" baseline="0" dirty="0">
                <a:ln>
                  <a:noFill/>
                </a:ln>
                <a:solidFill>
                  <a:schemeClr val="tx1"/>
                </a:solidFill>
                <a:effectLst/>
              </a:rPr>
              <a:t> </a:t>
            </a:r>
            <a:r>
              <a:rPr kumimoji="0" lang="de-DE" altLang="de-DE" sz="1600" b="1" i="0" u="none" strike="noStrike" cap="none" normalizeH="0" baseline="0" dirty="0" err="1">
                <a:ln>
                  <a:noFill/>
                </a:ln>
                <a:solidFill>
                  <a:schemeClr val="tx1"/>
                </a:solidFill>
                <a:effectLst/>
              </a:rPr>
              <a:t>the</a:t>
            </a:r>
            <a:r>
              <a:rPr kumimoji="0" lang="de-DE" altLang="de-DE" sz="1600" b="1" i="0" u="none" strike="noStrike" cap="none" normalizeH="0" baseline="0" dirty="0">
                <a:ln>
                  <a:noFill/>
                </a:ln>
                <a:solidFill>
                  <a:schemeClr val="tx1"/>
                </a:solidFill>
                <a:effectLst/>
              </a:rPr>
              <a:t> EU </a:t>
            </a:r>
            <a:r>
              <a:rPr kumimoji="0" lang="de-DE" altLang="de-DE" sz="1600" b="1" i="0" u="none" strike="noStrike" cap="none" normalizeH="0" baseline="0" dirty="0" err="1">
                <a:ln>
                  <a:noFill/>
                </a:ln>
                <a:solidFill>
                  <a:schemeClr val="tx1"/>
                </a:solidFill>
                <a:effectLst/>
              </a:rPr>
              <a:t>dream</a:t>
            </a:r>
            <a:r>
              <a:rPr kumimoji="0" lang="de-DE" altLang="de-DE" sz="1600" b="1"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rPr>
              <a:t>More and </a:t>
            </a:r>
            <a:r>
              <a:rPr kumimoji="0" lang="de-DE" altLang="de-DE" sz="1600" b="0" i="0" u="none" strike="noStrike" cap="none" normalizeH="0" baseline="0" dirty="0" err="1">
                <a:ln>
                  <a:noFill/>
                </a:ln>
                <a:solidFill>
                  <a:schemeClr val="tx1"/>
                </a:solidFill>
                <a:effectLst/>
              </a:rPr>
              <a:t>more</a:t>
            </a:r>
            <a:r>
              <a:rPr kumimoji="0" lang="de-DE" altLang="de-DE" sz="1600" b="0" i="0" u="none" strike="noStrike" cap="none" normalizeH="0" baseline="0" dirty="0">
                <a:ln>
                  <a:noFill/>
                </a:ln>
                <a:solidFill>
                  <a:schemeClr val="tx1"/>
                </a:solidFill>
                <a:effectLst/>
              </a:rPr>
              <a:t> EU countries </a:t>
            </a:r>
            <a:r>
              <a:rPr kumimoji="0" lang="de-DE" altLang="de-DE" sz="1600" b="0" i="0" u="none" strike="noStrike" cap="none" normalizeH="0" baseline="0" dirty="0" err="1">
                <a:ln>
                  <a:noFill/>
                </a:ln>
                <a:solidFill>
                  <a:schemeClr val="tx1"/>
                </a:solidFill>
                <a:effectLst/>
              </a:rPr>
              <a:t>are</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bringing</a:t>
            </a:r>
            <a:r>
              <a:rPr kumimoji="0" lang="de-DE" altLang="de-DE" sz="1600" b="0" i="0" u="none" strike="noStrike" cap="none" normalizeH="0" baseline="0" dirty="0">
                <a:ln>
                  <a:noFill/>
                </a:ln>
                <a:solidFill>
                  <a:schemeClr val="tx1"/>
                </a:solidFill>
                <a:effectLst/>
              </a:rPr>
              <a:t> in internal </a:t>
            </a:r>
            <a:r>
              <a:rPr kumimoji="0" lang="de-DE" altLang="de-DE" sz="1600" b="0" i="0" u="none" strike="noStrike" cap="none" normalizeH="0" baseline="0" dirty="0" err="1">
                <a:ln>
                  <a:noFill/>
                </a:ln>
                <a:solidFill>
                  <a:schemeClr val="tx1"/>
                </a:solidFill>
                <a:effectLst/>
              </a:rPr>
              <a:t>border</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checks</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even</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as</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Bulgaria</a:t>
            </a:r>
            <a:r>
              <a:rPr kumimoji="0" lang="de-DE" altLang="de-DE" sz="1600" b="0" i="0" u="none" strike="noStrike" cap="none" normalizeH="0" baseline="0" dirty="0">
                <a:ln>
                  <a:noFill/>
                </a:ln>
                <a:solidFill>
                  <a:schemeClr val="tx1"/>
                </a:solidFill>
                <a:effectLst/>
              </a:rPr>
              <a:t> and Romania </a:t>
            </a:r>
            <a:r>
              <a:rPr kumimoji="0" lang="de-DE" altLang="de-DE" sz="1600" b="0" i="0" u="none" strike="noStrike" cap="none" normalizeH="0" baseline="0" dirty="0" err="1">
                <a:ln>
                  <a:noFill/>
                </a:ln>
                <a:solidFill>
                  <a:schemeClr val="tx1"/>
                </a:solidFill>
                <a:effectLst/>
              </a:rPr>
              <a:t>are</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set</a:t>
            </a:r>
            <a:r>
              <a:rPr kumimoji="0" lang="de-DE" altLang="de-DE" sz="1600" b="0" i="0" u="none" strike="noStrike" cap="none" normalizeH="0" baseline="0" dirty="0">
                <a:ln>
                  <a:noFill/>
                </a:ln>
                <a:solidFill>
                  <a:schemeClr val="tx1"/>
                </a:solidFill>
                <a:effectLst/>
              </a:rPr>
              <a:t> to </a:t>
            </a:r>
            <a:r>
              <a:rPr kumimoji="0" lang="de-DE" altLang="de-DE" sz="1600" b="0" i="0" u="none" strike="noStrike" cap="none" normalizeH="0" baseline="0" dirty="0" err="1">
                <a:ln>
                  <a:noFill/>
                </a:ln>
                <a:solidFill>
                  <a:schemeClr val="tx1"/>
                </a:solidFill>
                <a:effectLst/>
              </a:rPr>
              <a:t>become</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full</a:t>
            </a:r>
            <a:r>
              <a:rPr kumimoji="0" lang="de-DE" altLang="de-DE" sz="1600" b="0" i="0" u="none" strike="noStrike" cap="none" normalizeH="0" baseline="0" dirty="0">
                <a:ln>
                  <a:noFill/>
                </a:ln>
                <a:solidFill>
                  <a:schemeClr val="tx1"/>
                </a:solidFill>
                <a:effectLst/>
              </a:rPr>
              <a:t> Schengen Area </a:t>
            </a:r>
            <a:r>
              <a:rPr kumimoji="0" lang="de-DE" altLang="de-DE" sz="1600" b="0" i="0" u="none" strike="noStrike" cap="none" normalizeH="0" baseline="0" dirty="0" err="1">
                <a:ln>
                  <a:noFill/>
                </a:ln>
                <a:solidFill>
                  <a:schemeClr val="tx1"/>
                </a:solidFill>
                <a:effectLst/>
              </a:rPr>
              <a:t>members</a:t>
            </a:r>
            <a:r>
              <a:rPr kumimoji="0" lang="de-DE" altLang="de-DE" sz="1600" b="0" i="0" u="none" strike="noStrike" cap="none" normalizeH="0" baseline="0" dirty="0">
                <a:ln>
                  <a:noFill/>
                </a:ln>
                <a:solidFill>
                  <a:schemeClr val="tx1"/>
                </a:solidFill>
                <a:effectLst/>
              </a:rPr>
              <a:t>.</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6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600" b="0" i="0" u="none" strike="noStrike" cap="none" normalizeH="0" baseline="0" dirty="0">
                <a:ln>
                  <a:noFill/>
                </a:ln>
                <a:solidFill>
                  <a:schemeClr val="tx1"/>
                </a:solidFill>
                <a:effectLst/>
              </a:rPr>
              <a:t>Checks </a:t>
            </a:r>
            <a:r>
              <a:rPr kumimoji="0" lang="de-DE" altLang="de-DE" sz="1600" b="0" i="0" u="none" strike="noStrike" cap="none" normalizeH="0" baseline="0" dirty="0" err="1">
                <a:ln>
                  <a:noFill/>
                </a:ln>
                <a:solidFill>
                  <a:schemeClr val="tx1"/>
                </a:solidFill>
                <a:effectLst/>
              </a:rPr>
              <a:t>along</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borders</a:t>
            </a:r>
            <a:r>
              <a:rPr kumimoji="0" lang="de-DE" altLang="de-DE" sz="1600" b="0" i="0" u="none" strike="noStrike" cap="none" normalizeH="0" baseline="0" dirty="0">
                <a:ln>
                  <a:noFill/>
                </a:ln>
                <a:solidFill>
                  <a:schemeClr val="tx1"/>
                </a:solidFill>
                <a:effectLst/>
              </a:rPr>
              <a:t> in </a:t>
            </a:r>
            <a:r>
              <a:rPr kumimoji="0" lang="de-DE" altLang="de-DE" sz="1600" b="0" i="0" u="none" strike="noStrike" cap="none" normalizeH="0" baseline="0" dirty="0" err="1">
                <a:ln>
                  <a:noFill/>
                </a:ln>
                <a:solidFill>
                  <a:schemeClr val="tx1"/>
                </a:solidFill>
                <a:effectLst/>
              </a:rPr>
              <a:t>the</a:t>
            </a:r>
            <a:r>
              <a:rPr kumimoji="0" lang="de-DE" altLang="de-DE" sz="1600" b="0" i="0" u="none" strike="noStrike" cap="none" normalizeH="0" baseline="0" dirty="0">
                <a:ln>
                  <a:noFill/>
                </a:ln>
                <a:solidFill>
                  <a:schemeClr val="tx1"/>
                </a:solidFill>
                <a:effectLst/>
              </a:rPr>
              <a:t> Schengen Area </a:t>
            </a:r>
            <a:r>
              <a:rPr kumimoji="0" lang="de-DE" altLang="de-DE" sz="1600" b="0" i="0" u="none" strike="noStrike" cap="none" normalizeH="0" baseline="0" dirty="0" err="1">
                <a:ln>
                  <a:noFill/>
                </a:ln>
                <a:solidFill>
                  <a:schemeClr val="tx1"/>
                </a:solidFill>
                <a:effectLst/>
              </a:rPr>
              <a:t>are</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morphing</a:t>
            </a:r>
            <a:r>
              <a:rPr kumimoji="0" lang="de-DE" altLang="de-DE" sz="1600" b="0" i="0" u="none" strike="noStrike" cap="none" normalizeH="0" baseline="0" dirty="0">
                <a:ln>
                  <a:noFill/>
                </a:ln>
                <a:solidFill>
                  <a:schemeClr val="tx1"/>
                </a:solidFill>
                <a:effectLst/>
              </a:rPr>
              <a:t> from an </a:t>
            </a:r>
            <a:r>
              <a:rPr kumimoji="0" lang="de-DE" altLang="de-DE" sz="1600" b="0" i="0" u="none" strike="noStrike" cap="none" normalizeH="0" baseline="0" dirty="0" err="1">
                <a:ln>
                  <a:noFill/>
                </a:ln>
                <a:solidFill>
                  <a:schemeClr val="tx1"/>
                </a:solidFill>
                <a:effectLst/>
              </a:rPr>
              <a:t>exception</a:t>
            </a:r>
            <a:r>
              <a:rPr kumimoji="0" lang="de-DE" altLang="de-DE" sz="1600" b="0" i="0" u="none" strike="noStrike" cap="none" normalizeH="0" baseline="0" dirty="0">
                <a:ln>
                  <a:noFill/>
                </a:ln>
                <a:solidFill>
                  <a:schemeClr val="tx1"/>
                </a:solidFill>
                <a:effectLst/>
              </a:rPr>
              <a:t> to </a:t>
            </a:r>
            <a:r>
              <a:rPr kumimoji="0" lang="de-DE" altLang="de-DE" sz="1600" b="0" i="0" u="none" strike="noStrike" cap="none" normalizeH="0" baseline="0" dirty="0" err="1">
                <a:ln>
                  <a:noFill/>
                </a:ln>
                <a:solidFill>
                  <a:schemeClr val="tx1"/>
                </a:solidFill>
                <a:effectLst/>
              </a:rPr>
              <a:t>the</a:t>
            </a:r>
            <a:r>
              <a:rPr kumimoji="0" lang="de-DE" altLang="de-DE" sz="1600" b="0" i="0" u="none" strike="noStrike" cap="none" normalizeH="0" baseline="0" dirty="0">
                <a:ln>
                  <a:noFill/>
                </a:ln>
                <a:solidFill>
                  <a:schemeClr val="tx1"/>
                </a:solidFill>
                <a:effectLst/>
              </a:rPr>
              <a:t> </a:t>
            </a:r>
            <a:r>
              <a:rPr kumimoji="0" lang="de-DE" altLang="de-DE" sz="1600" b="0" i="0" u="none" strike="noStrike" cap="none" normalizeH="0" baseline="0" dirty="0" err="1">
                <a:ln>
                  <a:noFill/>
                </a:ln>
                <a:solidFill>
                  <a:schemeClr val="tx1"/>
                </a:solidFill>
                <a:effectLst/>
              </a:rPr>
              <a:t>rule</a:t>
            </a:r>
            <a:r>
              <a:rPr kumimoji="0" lang="de-DE" altLang="de-DE" sz="1600" b="0" i="0" u="none" strike="noStrike" cap="none" normalizeH="0" baseline="0" dirty="0">
                <a:ln>
                  <a:noFill/>
                </a:ln>
                <a:solidFill>
                  <a:schemeClr val="tx1"/>
                </a:solidFill>
                <a:effectLst/>
              </a:rPr>
              <a:t> </a:t>
            </a:r>
          </a:p>
        </p:txBody>
      </p:sp>
      <p:sp>
        <p:nvSpPr>
          <p:cNvPr id="4" name="AutoShape 2" descr="Cars in a long line at a border checkpoint between Germany and the Netherlands ahead of a 2024 European Championship soccer match in June.">
            <a:extLst>
              <a:ext uri="{FF2B5EF4-FFF2-40B4-BE49-F238E27FC236}">
                <a16:creationId xmlns:a16="http://schemas.microsoft.com/office/drawing/2014/main" id="{2991FDC5-4C67-247D-00A3-9B5DA8CD3EE5}"/>
              </a:ext>
            </a:extLst>
          </p:cNvPr>
          <p:cNvSpPr>
            <a:spLocks noChangeAspect="1" noChangeArrowheads="1"/>
          </p:cNvSpPr>
          <p:nvPr/>
        </p:nvSpPr>
        <p:spPr bwMode="auto">
          <a:xfrm>
            <a:off x="127000" y="334963"/>
            <a:ext cx="9525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 name="Grafik 5">
            <a:extLst>
              <a:ext uri="{FF2B5EF4-FFF2-40B4-BE49-F238E27FC236}">
                <a16:creationId xmlns:a16="http://schemas.microsoft.com/office/drawing/2014/main" id="{A01F197E-A670-187A-7798-A4E20FA967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6608" y="3220706"/>
            <a:ext cx="5953774" cy="2604776"/>
          </a:xfrm>
          <a:prstGeom prst="rect">
            <a:avLst/>
          </a:prstGeom>
        </p:spPr>
      </p:pic>
    </p:spTree>
    <p:extLst>
      <p:ext uri="{BB962C8B-B14F-4D97-AF65-F5344CB8AC3E}">
        <p14:creationId xmlns:p14="http://schemas.microsoft.com/office/powerpoint/2010/main" val="2086237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81B064-CB03-61F5-B6D8-1348CB4DB18A}"/>
              </a:ext>
            </a:extLst>
          </p:cNvPr>
          <p:cNvSpPr txBox="1">
            <a:spLocks noGrp="1"/>
          </p:cNvSpPr>
          <p:nvPr>
            <p:ph type="title" idx="4294967295"/>
          </p:nvPr>
        </p:nvSpPr>
        <p:spPr>
          <a:xfrm>
            <a:off x="503999" y="249480"/>
            <a:ext cx="9071640" cy="1366200"/>
          </a:xfrm>
        </p:spPr>
        <p:txBody>
          <a:bodyPr>
            <a:spAutoFit/>
          </a:bodyPr>
          <a:lstStyle/>
          <a:p>
            <a:pPr lvl="0"/>
            <a:r>
              <a:rPr lang="en-GB">
                <a:latin typeface="Candara" pitchFamily="34"/>
              </a:rPr>
              <a:t>In our Region </a:t>
            </a:r>
            <a:br>
              <a:rPr lang="en-GB">
                <a:latin typeface="Candara" pitchFamily="34"/>
              </a:rPr>
            </a:br>
            <a:r>
              <a:rPr lang="en-GB">
                <a:latin typeface="Candara" pitchFamily="34"/>
              </a:rPr>
              <a:t>we have two neighbors</a:t>
            </a:r>
          </a:p>
        </p:txBody>
      </p:sp>
      <p:pic>
        <p:nvPicPr>
          <p:cNvPr id="3" name="Grafik 2">
            <a:extLst>
              <a:ext uri="{FF2B5EF4-FFF2-40B4-BE49-F238E27FC236}">
                <a16:creationId xmlns:a16="http://schemas.microsoft.com/office/drawing/2014/main" id="{E6C16F2C-50C2-F17A-97DB-883FAFB86877}"/>
              </a:ext>
            </a:extLst>
          </p:cNvPr>
          <p:cNvPicPr>
            <a:picLocks noChangeAspect="1"/>
          </p:cNvPicPr>
          <p:nvPr/>
        </p:nvPicPr>
        <p:blipFill>
          <a:blip r:embed="rId3">
            <a:lum/>
            <a:alphaModFix/>
          </a:blip>
          <a:srcRect/>
          <a:stretch>
            <a:fillRect/>
          </a:stretch>
        </p:blipFill>
        <p:spPr>
          <a:xfrm>
            <a:off x="1944000" y="1929240"/>
            <a:ext cx="6024600" cy="519876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E651D-F466-C472-A1E8-2C51C80CBB9D}"/>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9CC1BA0-2231-1F54-2963-A2614CE909EB}"/>
              </a:ext>
            </a:extLst>
          </p:cNvPr>
          <p:cNvSpPr txBox="1"/>
          <p:nvPr/>
        </p:nvSpPr>
        <p:spPr>
          <a:xfrm>
            <a:off x="2019719" y="864158"/>
            <a:ext cx="1917384" cy="523220"/>
          </a:xfrm>
          <a:prstGeom prst="rect">
            <a:avLst/>
          </a:prstGeom>
          <a:noFill/>
        </p:spPr>
        <p:txBody>
          <a:bodyPr wrap="none" rtlCol="0">
            <a:spAutoFit/>
          </a:bodyPr>
          <a:lstStyle/>
          <a:p>
            <a:r>
              <a:rPr lang="de-DE" sz="2800" dirty="0"/>
              <a:t>Some links: </a:t>
            </a:r>
          </a:p>
        </p:txBody>
      </p:sp>
      <p:sp>
        <p:nvSpPr>
          <p:cNvPr id="3" name="Rectangle 1">
            <a:extLst>
              <a:ext uri="{FF2B5EF4-FFF2-40B4-BE49-F238E27FC236}">
                <a16:creationId xmlns:a16="http://schemas.microsoft.com/office/drawing/2014/main" id="{0436664D-99BD-476E-7C78-CD652BECC6F3}"/>
              </a:ext>
            </a:extLst>
          </p:cNvPr>
          <p:cNvSpPr>
            <a:spLocks noChangeArrowheads="1"/>
          </p:cNvSpPr>
          <p:nvPr/>
        </p:nvSpPr>
        <p:spPr bwMode="auto">
          <a:xfrm>
            <a:off x="799314" y="2624680"/>
            <a:ext cx="8691938"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en-GB" sz="1600" dirty="0"/>
              <a:t>The Universities that might be interesting:</a:t>
            </a:r>
            <a:endParaRPr lang="en-GB" sz="1600" dirty="0">
              <a:hlinkClick r:id="rId2"/>
            </a:endParaRPr>
          </a:p>
          <a:p>
            <a:pPr lvl="0"/>
            <a:r>
              <a:rPr lang="en-GB" sz="1600" dirty="0">
                <a:hlinkClick r:id="rId2"/>
              </a:rPr>
              <a:t>https://www.maastrichtuniversity.nl/</a:t>
            </a:r>
            <a:endParaRPr lang="en-GB" sz="1600" dirty="0"/>
          </a:p>
          <a:p>
            <a:pPr lvl="0"/>
            <a:r>
              <a:rPr lang="en-GB" sz="1600" dirty="0">
                <a:hlinkClick r:id="rId3"/>
              </a:rPr>
              <a:t>https://www.rwth-aachen.de/cms/~a/root/?lidx=1</a:t>
            </a:r>
            <a:endParaRPr lang="en-GB" sz="1600" dirty="0"/>
          </a:p>
          <a:p>
            <a:pPr lvl="0"/>
            <a:endParaRPr lang="en-GB" sz="1600" dirty="0"/>
          </a:p>
          <a:p>
            <a:pPr lvl="0"/>
            <a:r>
              <a:rPr lang="en-GB" sz="1600" dirty="0"/>
              <a:t>The pages of the Charlemagne awards:</a:t>
            </a:r>
          </a:p>
          <a:p>
            <a:pPr lvl="0"/>
            <a:r>
              <a:rPr lang="en-GB" sz="1600" dirty="0">
                <a:hlinkClick r:id="rId4"/>
              </a:rPr>
              <a:t>https://www.karlspreis.de/en/</a:t>
            </a:r>
          </a:p>
          <a:p>
            <a:pPr lvl="0"/>
            <a:r>
              <a:rPr lang="en-GB" sz="1600" dirty="0">
                <a:hlinkClick r:id="rId5"/>
              </a:rPr>
              <a:t>https://www.karlspreis.de/en/charlemagne-youth-prize/information</a:t>
            </a:r>
          </a:p>
          <a:p>
            <a:pPr lvl="0"/>
            <a:endParaRPr lang="en-GB" sz="1600" dirty="0">
              <a:hlinkClick r:id="rId5"/>
            </a:endParaRPr>
          </a:p>
          <a:p>
            <a:pPr lvl="0"/>
            <a:r>
              <a:rPr lang="en-GB" sz="1600" dirty="0"/>
              <a:t>The ambassador schools for the European Union: </a:t>
            </a:r>
          </a:p>
          <a:p>
            <a:pPr lvl="0"/>
            <a:r>
              <a:rPr lang="en-GB" sz="1600" dirty="0">
                <a:hlinkClick r:id="rId5"/>
              </a:rPr>
              <a:t>https://youth.europarl.europa.eu/more-information/ambassador-school.html</a:t>
            </a:r>
          </a:p>
          <a:p>
            <a:pPr lvl="0"/>
            <a:endParaRPr lang="en-GB" sz="1600" dirty="0">
              <a:hlinkClick r:id="rId5"/>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b="1" dirty="0">
              <a:latin typeface="Arial" panose="020B0604020202020204" pitchFamily="34" charset="0"/>
            </a:endParaRPr>
          </a:p>
        </p:txBody>
      </p:sp>
      <p:sp>
        <p:nvSpPr>
          <p:cNvPr id="4" name="AutoShape 2" descr="Cars in a long line at a border checkpoint between Germany and the Netherlands ahead of a 2024 European Championship soccer match in June.">
            <a:extLst>
              <a:ext uri="{FF2B5EF4-FFF2-40B4-BE49-F238E27FC236}">
                <a16:creationId xmlns:a16="http://schemas.microsoft.com/office/drawing/2014/main" id="{B041512A-C9B5-EE7C-105B-A05ECA005828}"/>
              </a:ext>
            </a:extLst>
          </p:cNvPr>
          <p:cNvSpPr>
            <a:spLocks noChangeAspect="1" noChangeArrowheads="1"/>
          </p:cNvSpPr>
          <p:nvPr/>
        </p:nvSpPr>
        <p:spPr bwMode="auto">
          <a:xfrm>
            <a:off x="127000" y="334963"/>
            <a:ext cx="9525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400122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471ED-E2DC-6A62-EE19-7358F8FA743E}"/>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F10E984C-F2E2-EB9B-A4D6-C66E7BD2BCED}"/>
              </a:ext>
            </a:extLst>
          </p:cNvPr>
          <p:cNvPicPr>
            <a:picLocks noChangeAspect="1"/>
          </p:cNvPicPr>
          <p:nvPr/>
        </p:nvPicPr>
        <p:blipFill>
          <a:blip r:embed="rId3">
            <a:lum/>
            <a:alphaModFix/>
          </a:blip>
          <a:srcRect/>
          <a:stretch>
            <a:fillRect/>
          </a:stretch>
        </p:blipFill>
        <p:spPr>
          <a:xfrm>
            <a:off x="3365757" y="2973234"/>
            <a:ext cx="4514400" cy="2819160"/>
          </a:xfrm>
          <a:prstGeom prst="rect">
            <a:avLst/>
          </a:prstGeom>
          <a:noFill/>
          <a:ln>
            <a:noFill/>
          </a:ln>
        </p:spPr>
      </p:pic>
      <p:sp>
        <p:nvSpPr>
          <p:cNvPr id="3" name="Textfeld 2">
            <a:extLst>
              <a:ext uri="{FF2B5EF4-FFF2-40B4-BE49-F238E27FC236}">
                <a16:creationId xmlns:a16="http://schemas.microsoft.com/office/drawing/2014/main" id="{FD1E6E31-1C9F-53E6-13CC-D962F9CD49A3}"/>
              </a:ext>
            </a:extLst>
          </p:cNvPr>
          <p:cNvSpPr txBox="1"/>
          <p:nvPr/>
        </p:nvSpPr>
        <p:spPr>
          <a:xfrm>
            <a:off x="3075144" y="1647929"/>
            <a:ext cx="5095626" cy="923330"/>
          </a:xfrm>
          <a:prstGeom prst="rect">
            <a:avLst/>
          </a:prstGeom>
          <a:noFill/>
        </p:spPr>
        <p:txBody>
          <a:bodyPr wrap="none" rtlCol="0">
            <a:spAutoFit/>
          </a:bodyPr>
          <a:lstStyle/>
          <a:p>
            <a:pPr algn="ctr"/>
            <a:r>
              <a:rPr lang="en-US" dirty="0"/>
              <a:t>Thank you for your attention and cooperation</a:t>
            </a:r>
            <a:r>
              <a:rPr lang="de-DE" dirty="0"/>
              <a:t>!</a:t>
            </a:r>
          </a:p>
          <a:p>
            <a:endParaRPr lang="de-DE" dirty="0"/>
          </a:p>
          <a:p>
            <a:pPr algn="ctr"/>
            <a:r>
              <a:rPr lang="de-DE" dirty="0"/>
              <a:t>Have a nice </a:t>
            </a:r>
            <a:r>
              <a:rPr lang="de-DE" dirty="0" err="1"/>
              <a:t>day</a:t>
            </a:r>
            <a:r>
              <a:rPr lang="de-DE" dirty="0"/>
              <a:t> in </a:t>
            </a:r>
            <a:r>
              <a:rPr lang="de-DE" dirty="0" err="1"/>
              <a:t>Maaseik</a:t>
            </a:r>
            <a:r>
              <a:rPr lang="de-DE" dirty="0"/>
              <a:t> – Maastricht – Aachen</a:t>
            </a:r>
          </a:p>
        </p:txBody>
      </p:sp>
    </p:spTree>
    <p:extLst>
      <p:ext uri="{BB962C8B-B14F-4D97-AF65-F5344CB8AC3E}">
        <p14:creationId xmlns:p14="http://schemas.microsoft.com/office/powerpoint/2010/main" val="3609632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7CECD7F-3A20-694F-6155-401F651A7CCB}"/>
              </a:ext>
            </a:extLst>
          </p:cNvPr>
          <p:cNvSpPr txBox="1"/>
          <p:nvPr/>
        </p:nvSpPr>
        <p:spPr>
          <a:xfrm>
            <a:off x="1655999" y="1224000"/>
            <a:ext cx="7202880" cy="446400"/>
          </a:xfrm>
          <a:prstGeom prst="rect">
            <a:avLst/>
          </a:prstGeom>
          <a:noFill/>
          <a:ln>
            <a:noFill/>
            <a:headEnd type="arrow"/>
            <a:tailEnd type="arrow"/>
          </a:ln>
        </p:spPr>
        <p:txBody>
          <a:bodyPr vert="horz" wrap="none" lIns="108000" tIns="63000" rIns="108000" bIns="63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Comic Sans MS" pitchFamily="66"/>
                <a:ea typeface="Microsoft YaHei" pitchFamily="2"/>
                <a:cs typeface="Arial" pitchFamily="2"/>
              </a:rPr>
              <a:t>Three Countries, four Languages, one History, two World Wars ...</a:t>
            </a:r>
          </a:p>
        </p:txBody>
      </p:sp>
      <p:sp>
        <p:nvSpPr>
          <p:cNvPr id="3" name="Textfeld 2">
            <a:extLst>
              <a:ext uri="{FF2B5EF4-FFF2-40B4-BE49-F238E27FC236}">
                <a16:creationId xmlns:a16="http://schemas.microsoft.com/office/drawing/2014/main" id="{54DD79CD-76B3-1F9F-D5B3-76A25C68A7B4}"/>
              </a:ext>
            </a:extLst>
          </p:cNvPr>
          <p:cNvSpPr txBox="1"/>
          <p:nvPr/>
        </p:nvSpPr>
        <p:spPr>
          <a:xfrm>
            <a:off x="3661920" y="2088000"/>
            <a:ext cx="6047077" cy="3578175"/>
          </a:xfrm>
          <a:prstGeom prst="rect">
            <a:avLst/>
          </a:prstGeom>
          <a:noFill/>
          <a:ln>
            <a:noFill/>
            <a:headEnd type="arrow"/>
            <a:tailEnd type="arrow"/>
          </a:ln>
        </p:spPr>
        <p:txBody>
          <a:bodyPr vert="horz" wrap="none" lIns="108000" tIns="63000" rIns="108000" bIns="63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dirty="0">
                <a:ln>
                  <a:noFill/>
                </a:ln>
                <a:latin typeface="Arial" pitchFamily="18"/>
                <a:ea typeface="Microsoft YaHei" pitchFamily="2"/>
                <a:cs typeface="Arial" pitchFamily="2"/>
              </a:rPr>
              <a:t>1200 years ago the whole region belonged to Germany.</a:t>
            </a:r>
            <a:br>
              <a:rPr lang="en-GB" sz="1800" b="0" i="0" u="none" strike="noStrike" kern="1200" dirty="0">
                <a:ln>
                  <a:noFill/>
                </a:ln>
                <a:latin typeface="Arial" pitchFamily="18"/>
                <a:ea typeface="Microsoft YaHei" pitchFamily="2"/>
                <a:cs typeface="Arial" pitchFamily="2"/>
              </a:rPr>
            </a:b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During the regency of Napoleon the whole region</a:t>
            </a: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belonged to France.</a:t>
            </a:r>
            <a:br>
              <a:rPr lang="en-GB" sz="1800" b="0" i="0" u="none" strike="noStrike" kern="1200" dirty="0">
                <a:ln>
                  <a:noFill/>
                </a:ln>
                <a:latin typeface="Arial" pitchFamily="18"/>
                <a:ea typeface="Microsoft YaHei" pitchFamily="2"/>
                <a:cs typeface="Arial" pitchFamily="2"/>
              </a:rPr>
            </a:b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Sometimes parts of Belgium and Germany belonged </a:t>
            </a: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to the Netherlands.</a:t>
            </a:r>
            <a:br>
              <a:rPr lang="en-GB" sz="1800" b="0" i="0" u="none" strike="noStrike" kern="1200" dirty="0">
                <a:ln>
                  <a:noFill/>
                </a:ln>
                <a:latin typeface="Arial" pitchFamily="18"/>
                <a:ea typeface="Microsoft YaHei" pitchFamily="2"/>
                <a:cs typeface="Arial" pitchFamily="2"/>
              </a:rPr>
            </a:b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Belgium is quite young nearly 200 years old – </a:t>
            </a: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the North of France (</a:t>
            </a:r>
            <a:r>
              <a:rPr lang="en-GB" dirty="0" err="1">
                <a:latin typeface="Arial" pitchFamily="18"/>
                <a:ea typeface="Microsoft YaHei" pitchFamily="2"/>
                <a:cs typeface="Arial" pitchFamily="2"/>
              </a:rPr>
              <a:t>W</a:t>
            </a:r>
            <a:r>
              <a:rPr lang="en-GB" sz="1800" b="0" i="0" u="none" strike="noStrike" kern="1200" dirty="0" err="1">
                <a:ln>
                  <a:noFill/>
                </a:ln>
                <a:latin typeface="Arial" pitchFamily="18"/>
                <a:ea typeface="Microsoft YaHei" pitchFamily="2"/>
                <a:cs typeface="Arial" pitchFamily="2"/>
              </a:rPr>
              <a:t>allonie</a:t>
            </a:r>
            <a:r>
              <a:rPr lang="en-GB" sz="1800" b="0" i="0" u="none" strike="noStrike" kern="1200" dirty="0">
                <a:ln>
                  <a:noFill/>
                </a:ln>
                <a:latin typeface="Arial" pitchFamily="18"/>
                <a:ea typeface="Microsoft YaHei" pitchFamily="2"/>
                <a:cs typeface="Arial" pitchFamily="2"/>
              </a:rPr>
              <a:t>), the South of Netherlands </a:t>
            </a: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a:t>
            </a:r>
            <a:r>
              <a:rPr lang="en-GB" sz="1800" b="0" i="0" u="none" strike="noStrike" kern="1200" dirty="0" err="1">
                <a:ln>
                  <a:noFill/>
                </a:ln>
                <a:latin typeface="Arial" pitchFamily="18"/>
                <a:ea typeface="Microsoft YaHei" pitchFamily="2"/>
                <a:cs typeface="Arial" pitchFamily="2"/>
              </a:rPr>
              <a:t>Flandern</a:t>
            </a:r>
            <a:r>
              <a:rPr lang="en-GB" sz="1800" b="0" i="0" u="none" strike="noStrike" kern="1200" dirty="0">
                <a:ln>
                  <a:noFill/>
                </a:ln>
                <a:latin typeface="Arial" pitchFamily="18"/>
                <a:ea typeface="Microsoft YaHei" pitchFamily="2"/>
                <a:cs typeface="Arial" pitchFamily="2"/>
              </a:rPr>
              <a:t>) and a small piece of Germany have built </a:t>
            </a: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together Belgium, people speak French, Dutch, German </a:t>
            </a:r>
            <a:br>
              <a:rPr lang="en-GB" sz="1800" b="0" i="0" u="none" strike="noStrike" kern="1200" dirty="0">
                <a:ln>
                  <a:noFill/>
                </a:ln>
                <a:latin typeface="Arial" pitchFamily="18"/>
                <a:ea typeface="Microsoft YaHei" pitchFamily="2"/>
                <a:cs typeface="Arial" pitchFamily="2"/>
              </a:rPr>
            </a:br>
            <a:r>
              <a:rPr lang="en-GB" sz="1800" b="0" i="0" u="none" strike="noStrike" kern="1200" dirty="0">
                <a:ln>
                  <a:noFill/>
                </a:ln>
                <a:latin typeface="Arial" pitchFamily="18"/>
                <a:ea typeface="Microsoft YaHei" pitchFamily="2"/>
                <a:cs typeface="Arial" pitchFamily="2"/>
              </a:rPr>
              <a:t>or English.</a:t>
            </a:r>
          </a:p>
        </p:txBody>
      </p:sp>
      <p:sp>
        <p:nvSpPr>
          <p:cNvPr id="4" name="Textfeld 3">
            <a:extLst>
              <a:ext uri="{FF2B5EF4-FFF2-40B4-BE49-F238E27FC236}">
                <a16:creationId xmlns:a16="http://schemas.microsoft.com/office/drawing/2014/main" id="{CD17896B-E287-A5F4-8940-2DD93DB6E47B}"/>
              </a:ext>
            </a:extLst>
          </p:cNvPr>
          <p:cNvSpPr txBox="1"/>
          <p:nvPr/>
        </p:nvSpPr>
        <p:spPr>
          <a:xfrm>
            <a:off x="1152000" y="6145560"/>
            <a:ext cx="7718561" cy="770483"/>
          </a:xfrm>
          <a:prstGeom prst="rect">
            <a:avLst/>
          </a:prstGeom>
          <a:noFill/>
          <a:ln>
            <a:noFill/>
            <a:headEnd type="arrow"/>
            <a:tailEnd type="arrow"/>
          </a:ln>
        </p:spPr>
        <p:txBody>
          <a:bodyPr vert="horz" wrap="none" lIns="108000" tIns="63000" rIns="108000" bIns="63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dirty="0">
                <a:ln>
                  <a:noFill/>
                </a:ln>
                <a:latin typeface="Comic Sans MS" pitchFamily="66"/>
                <a:ea typeface="Microsoft YaHei" pitchFamily="2"/>
                <a:cs typeface="Arial" pitchFamily="2"/>
              </a:rPr>
              <a:t>… but now we are friends, now we are living </a:t>
            </a:r>
            <a:br>
              <a:rPr lang="en-GB" sz="1800" b="0" i="0" u="none" strike="noStrike" kern="1200" dirty="0">
                <a:ln>
                  <a:noFill/>
                </a:ln>
                <a:latin typeface="Comic Sans MS" pitchFamily="66"/>
                <a:ea typeface="Microsoft YaHei" pitchFamily="2"/>
                <a:cs typeface="Arial" pitchFamily="2"/>
              </a:rPr>
            </a:br>
            <a:r>
              <a:rPr lang="en-GB" sz="1800" b="0" i="0" u="none" strike="noStrike" kern="1200" dirty="0">
                <a:ln>
                  <a:noFill/>
                </a:ln>
                <a:latin typeface="Comic Sans MS" pitchFamily="66"/>
                <a:ea typeface="Microsoft YaHei" pitchFamily="2"/>
                <a:cs typeface="Arial" pitchFamily="2"/>
              </a:rPr>
              <a:t>without borders in the EU. We want to show our </a:t>
            </a:r>
            <a:r>
              <a:rPr lang="en-GB" sz="1800" b="0" i="0" u="none" strike="noStrike" kern="1200" dirty="0" err="1">
                <a:ln>
                  <a:noFill/>
                </a:ln>
                <a:latin typeface="Comic Sans MS" pitchFamily="66"/>
                <a:ea typeface="Microsoft YaHei" pitchFamily="2"/>
                <a:cs typeface="Arial" pitchFamily="2"/>
              </a:rPr>
              <a:t>neighborhood</a:t>
            </a:r>
            <a:r>
              <a:rPr lang="en-GB" sz="1800" b="0" i="0" u="none" strike="noStrike" kern="1200" dirty="0">
                <a:ln>
                  <a:noFill/>
                </a:ln>
                <a:latin typeface="Comic Sans MS" pitchFamily="66"/>
                <a:ea typeface="Microsoft YaHei" pitchFamily="2"/>
                <a:cs typeface="Arial" pitchFamily="2"/>
              </a:rPr>
              <a:t> to you.</a:t>
            </a:r>
          </a:p>
        </p:txBody>
      </p:sp>
      <p:pic>
        <p:nvPicPr>
          <p:cNvPr id="5" name="Grafik 4">
            <a:extLst>
              <a:ext uri="{FF2B5EF4-FFF2-40B4-BE49-F238E27FC236}">
                <a16:creationId xmlns:a16="http://schemas.microsoft.com/office/drawing/2014/main" id="{52794499-6374-2C92-1E78-EFA506526349}"/>
              </a:ext>
            </a:extLst>
          </p:cNvPr>
          <p:cNvPicPr>
            <a:picLocks noChangeAspect="1"/>
          </p:cNvPicPr>
          <p:nvPr/>
        </p:nvPicPr>
        <p:blipFill>
          <a:blip r:embed="rId3">
            <a:lum/>
            <a:alphaModFix/>
          </a:blip>
          <a:srcRect/>
          <a:stretch>
            <a:fillRect/>
          </a:stretch>
        </p:blipFill>
        <p:spPr>
          <a:xfrm>
            <a:off x="432000" y="2304000"/>
            <a:ext cx="3155039" cy="272268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3AC78D5-9744-11E1-0D8C-C619743034A6}"/>
              </a:ext>
            </a:extLst>
          </p:cNvPr>
          <p:cNvPicPr>
            <a:picLocks noChangeAspect="1"/>
          </p:cNvPicPr>
          <p:nvPr/>
        </p:nvPicPr>
        <p:blipFill>
          <a:blip r:embed="rId3">
            <a:lum/>
            <a:alphaModFix/>
          </a:blip>
          <a:srcRect/>
          <a:stretch>
            <a:fillRect/>
          </a:stretch>
        </p:blipFill>
        <p:spPr>
          <a:xfrm>
            <a:off x="13320" y="5275080"/>
            <a:ext cx="3047400" cy="2285640"/>
          </a:xfrm>
          <a:prstGeom prst="rect">
            <a:avLst/>
          </a:prstGeom>
          <a:noFill/>
          <a:ln>
            <a:noFill/>
          </a:ln>
        </p:spPr>
      </p:pic>
      <p:sp>
        <p:nvSpPr>
          <p:cNvPr id="3" name="Textplatzhalter 2">
            <a:extLst>
              <a:ext uri="{FF2B5EF4-FFF2-40B4-BE49-F238E27FC236}">
                <a16:creationId xmlns:a16="http://schemas.microsoft.com/office/drawing/2014/main" id="{1FE05770-E5CB-BF53-99CA-CF385BC875DE}"/>
              </a:ext>
            </a:extLst>
          </p:cNvPr>
          <p:cNvSpPr txBox="1">
            <a:spLocks noGrp="1"/>
          </p:cNvSpPr>
          <p:nvPr>
            <p:ph type="body" idx="4294967295"/>
          </p:nvPr>
        </p:nvSpPr>
        <p:spPr>
          <a:xfrm>
            <a:off x="576000" y="1562760"/>
            <a:ext cx="9071640" cy="4989240"/>
          </a:xfrm>
        </p:spPr>
        <p:txBody>
          <a:bodyPr/>
          <a:lstStyle/>
          <a:p>
            <a:pPr lvl="0">
              <a:buSzPct val="45000"/>
              <a:buFont typeface="StarSymbol"/>
              <a:buChar char="●"/>
            </a:pPr>
            <a:r>
              <a:rPr lang="en-GB">
                <a:solidFill>
                  <a:srgbClr val="FF0000"/>
                </a:solidFill>
              </a:rPr>
              <a:t>We can travel without being controlled</a:t>
            </a:r>
          </a:p>
          <a:p>
            <a:pPr lvl="0">
              <a:buSzPct val="45000"/>
              <a:buFont typeface="StarSymbol"/>
              <a:buChar char="●"/>
            </a:pPr>
            <a:r>
              <a:rPr lang="en-GB">
                <a:solidFill>
                  <a:srgbClr val="FF0000"/>
                </a:solidFill>
              </a:rPr>
              <a:t>We can work where we find a job</a:t>
            </a:r>
          </a:p>
          <a:p>
            <a:pPr lvl="0">
              <a:buSzPct val="45000"/>
              <a:buFont typeface="StarSymbol"/>
              <a:buChar char="●"/>
            </a:pPr>
            <a:r>
              <a:rPr lang="en-GB">
                <a:solidFill>
                  <a:srgbClr val="006600"/>
                </a:solidFill>
              </a:rPr>
              <a:t>We can live where we find a home</a:t>
            </a:r>
          </a:p>
          <a:p>
            <a:pPr lvl="0">
              <a:buSzPct val="45000"/>
              <a:buFont typeface="StarSymbol"/>
              <a:buChar char="●"/>
            </a:pPr>
            <a:r>
              <a:rPr lang="en-GB">
                <a:solidFill>
                  <a:srgbClr val="006600"/>
                </a:solidFill>
              </a:rPr>
              <a:t>We can buy without customs duties</a:t>
            </a:r>
          </a:p>
          <a:p>
            <a:pPr lvl="0">
              <a:buSzPct val="45000"/>
              <a:buFont typeface="StarSymbol"/>
              <a:buChar char="●"/>
            </a:pPr>
            <a:r>
              <a:rPr lang="en-GB">
                <a:solidFill>
                  <a:srgbClr val="006600"/>
                </a:solidFill>
              </a:rPr>
              <a:t>We can study where we find a university</a:t>
            </a:r>
          </a:p>
          <a:p>
            <a:pPr lvl="0">
              <a:buSzPct val="45000"/>
              <a:buFont typeface="StarSymbol"/>
              <a:buChar char="●"/>
            </a:pPr>
            <a:r>
              <a:rPr lang="en-GB">
                <a:solidFill>
                  <a:srgbClr val="0000CC"/>
                </a:solidFill>
              </a:rPr>
              <a:t>We can feel like European citizens</a:t>
            </a:r>
          </a:p>
          <a:p>
            <a:pPr lvl="0">
              <a:buSzPct val="45000"/>
              <a:buFont typeface="StarSymbol"/>
              <a:buChar char="●"/>
            </a:pPr>
            <a:r>
              <a:rPr lang="en-GB">
                <a:solidFill>
                  <a:srgbClr val="0000CC"/>
                </a:solidFill>
              </a:rPr>
              <a:t>We can marry whoever we fall in love with</a:t>
            </a:r>
          </a:p>
          <a:p>
            <a:pPr lvl="0">
              <a:buSzPct val="45000"/>
              <a:buFont typeface="StarSymbol"/>
              <a:buChar char="●"/>
            </a:pPr>
            <a:endParaRPr lang="en-GB"/>
          </a:p>
        </p:txBody>
      </p:sp>
      <p:sp>
        <p:nvSpPr>
          <p:cNvPr id="4" name="Textfeld 3">
            <a:extLst>
              <a:ext uri="{FF2B5EF4-FFF2-40B4-BE49-F238E27FC236}">
                <a16:creationId xmlns:a16="http://schemas.microsoft.com/office/drawing/2014/main" id="{C0BD8A3B-5C33-BD12-A08D-C0ECE1D9C7D8}"/>
              </a:ext>
            </a:extLst>
          </p:cNvPr>
          <p:cNvSpPr txBox="1"/>
          <p:nvPr/>
        </p:nvSpPr>
        <p:spPr>
          <a:xfrm>
            <a:off x="6623999" y="6623999"/>
            <a:ext cx="1140840" cy="3466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And you?</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78D364-FBC2-7799-8639-63BCCF465B3B}"/>
              </a:ext>
            </a:extLst>
          </p:cNvPr>
          <p:cNvSpPr txBox="1">
            <a:spLocks noGrp="1"/>
          </p:cNvSpPr>
          <p:nvPr>
            <p:ph type="title" idx="4294967295"/>
          </p:nvPr>
        </p:nvSpPr>
        <p:spPr/>
        <p:txBody>
          <a:bodyPr/>
          <a:lstStyle/>
          <a:p>
            <a:pPr lvl="0"/>
            <a:r>
              <a:rPr lang="en-GB"/>
              <a:t>1. Step</a:t>
            </a:r>
          </a:p>
        </p:txBody>
      </p:sp>
      <p:sp>
        <p:nvSpPr>
          <p:cNvPr id="3" name="Textplatzhalter 2">
            <a:extLst>
              <a:ext uri="{FF2B5EF4-FFF2-40B4-BE49-F238E27FC236}">
                <a16:creationId xmlns:a16="http://schemas.microsoft.com/office/drawing/2014/main" id="{71DC2D7D-1523-7FFC-E61E-7FCE9B289156}"/>
              </a:ext>
            </a:extLst>
          </p:cNvPr>
          <p:cNvSpPr txBox="1">
            <a:spLocks noGrp="1"/>
          </p:cNvSpPr>
          <p:nvPr>
            <p:ph type="body" idx="4294967295"/>
          </p:nvPr>
        </p:nvSpPr>
        <p:spPr>
          <a:xfrm>
            <a:off x="503999" y="1513240"/>
            <a:ext cx="9071640" cy="4989240"/>
          </a:xfrm>
        </p:spPr>
        <p:txBody>
          <a:bodyPr/>
          <a:lstStyle/>
          <a:p>
            <a:pPr lvl="0"/>
            <a:r>
              <a:rPr lang="en-GB" sz="2600" dirty="0" err="1"/>
              <a:t>Maaseik</a:t>
            </a:r>
            <a:r>
              <a:rPr lang="en-GB" sz="2600" dirty="0"/>
              <a:t> marketplace – less than one hour to look around – it is market time and you can hear different languages and see typical Belgium houses and eat typical Belgium food like French Fries and Belgium chocolate and look for de </a:t>
            </a:r>
            <a:r>
              <a:rPr lang="en-GB" sz="2600" dirty="0" err="1"/>
              <a:t>kleyne</a:t>
            </a:r>
            <a:r>
              <a:rPr lang="en-GB" sz="2600" dirty="0"/>
              <a:t> Kayser.</a:t>
            </a:r>
          </a:p>
        </p:txBody>
      </p:sp>
      <p:pic>
        <p:nvPicPr>
          <p:cNvPr id="4" name="Grafik 3">
            <a:extLst>
              <a:ext uri="{FF2B5EF4-FFF2-40B4-BE49-F238E27FC236}">
                <a16:creationId xmlns:a16="http://schemas.microsoft.com/office/drawing/2014/main" id="{9D3E4EA9-2FBD-7C2D-615D-61BCCD83080C}"/>
              </a:ext>
            </a:extLst>
          </p:cNvPr>
          <p:cNvPicPr>
            <a:picLocks noChangeAspect="1"/>
          </p:cNvPicPr>
          <p:nvPr/>
        </p:nvPicPr>
        <p:blipFill>
          <a:blip r:embed="rId3">
            <a:lum/>
            <a:alphaModFix/>
          </a:blip>
          <a:srcRect/>
          <a:stretch>
            <a:fillRect/>
          </a:stretch>
        </p:blipFill>
        <p:spPr>
          <a:xfrm>
            <a:off x="219960" y="3528000"/>
            <a:ext cx="4446000" cy="2965319"/>
          </a:xfrm>
          <a:prstGeom prst="rect">
            <a:avLst/>
          </a:prstGeom>
          <a:noFill/>
          <a:ln>
            <a:noFill/>
          </a:ln>
        </p:spPr>
      </p:pic>
      <p:pic>
        <p:nvPicPr>
          <p:cNvPr id="5" name="Grafik 4">
            <a:extLst>
              <a:ext uri="{FF2B5EF4-FFF2-40B4-BE49-F238E27FC236}">
                <a16:creationId xmlns:a16="http://schemas.microsoft.com/office/drawing/2014/main" id="{EBBB143C-223C-6758-4BEF-A22AA3D3CF31}"/>
              </a:ext>
            </a:extLst>
          </p:cNvPr>
          <p:cNvPicPr>
            <a:picLocks noChangeAspect="1"/>
          </p:cNvPicPr>
          <p:nvPr/>
        </p:nvPicPr>
        <p:blipFill>
          <a:blip r:embed="rId4">
            <a:lum/>
            <a:alphaModFix/>
          </a:blip>
          <a:srcRect/>
          <a:stretch>
            <a:fillRect/>
          </a:stretch>
        </p:blipFill>
        <p:spPr>
          <a:xfrm>
            <a:off x="5112000" y="3096000"/>
            <a:ext cx="2782080" cy="3456720"/>
          </a:xfrm>
          <a:prstGeom prst="rect">
            <a:avLst/>
          </a:prstGeom>
          <a:noFill/>
          <a:ln>
            <a:noFill/>
          </a:ln>
        </p:spPr>
      </p:pic>
      <p:sp>
        <p:nvSpPr>
          <p:cNvPr id="6" name="Textfeld 5">
            <a:extLst>
              <a:ext uri="{FF2B5EF4-FFF2-40B4-BE49-F238E27FC236}">
                <a16:creationId xmlns:a16="http://schemas.microsoft.com/office/drawing/2014/main" id="{D690B008-424C-8361-C6F6-84697F9D0D6E}"/>
              </a:ext>
            </a:extLst>
          </p:cNvPr>
          <p:cNvSpPr txBox="1"/>
          <p:nvPr/>
        </p:nvSpPr>
        <p:spPr>
          <a:xfrm>
            <a:off x="5184000" y="6565320"/>
            <a:ext cx="2812680" cy="3466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Jan und Hubert Van Eyck</a:t>
            </a:r>
          </a:p>
        </p:txBody>
      </p:sp>
      <p:sp>
        <p:nvSpPr>
          <p:cNvPr id="7" name="Textfeld 6">
            <a:extLst>
              <a:ext uri="{FF2B5EF4-FFF2-40B4-BE49-F238E27FC236}">
                <a16:creationId xmlns:a16="http://schemas.microsoft.com/office/drawing/2014/main" id="{48834E56-4C67-1C00-0E2F-DB4DE5C374D4}"/>
              </a:ext>
            </a:extLst>
          </p:cNvPr>
          <p:cNvSpPr txBox="1"/>
          <p:nvPr/>
        </p:nvSpPr>
        <p:spPr>
          <a:xfrm>
            <a:off x="2533320" y="6565320"/>
            <a:ext cx="2146680" cy="3466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A man riding a goat</a:t>
            </a:r>
          </a:p>
        </p:txBody>
      </p:sp>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E6EA0CBA-307B-F560-4213-31662D545E24}"/>
                  </a:ext>
                </a:extLst>
              </p14:cNvPr>
              <p14:cNvContentPartPr/>
              <p14:nvPr/>
            </p14:nvContentPartPr>
            <p14:xfrm>
              <a:off x="2201091" y="5342515"/>
              <a:ext cx="1674720" cy="1601280"/>
            </p14:xfrm>
          </p:contentPart>
        </mc:Choice>
        <mc:Fallback xmlns="">
          <p:pic>
            <p:nvPicPr>
              <p:cNvPr id="9" name="Freihand 8">
                <a:extLst>
                  <a:ext uri="{FF2B5EF4-FFF2-40B4-BE49-F238E27FC236}">
                    <a16:creationId xmlns:a16="http://schemas.microsoft.com/office/drawing/2014/main" id="{E6EA0CBA-307B-F560-4213-31662D545E24}"/>
                  </a:ext>
                </a:extLst>
              </p:cNvPr>
              <p:cNvPicPr/>
              <p:nvPr/>
            </p:nvPicPr>
            <p:blipFill>
              <a:blip r:embed="rId6"/>
              <a:stretch>
                <a:fillRect/>
              </a:stretch>
            </p:blipFill>
            <p:spPr>
              <a:xfrm>
                <a:off x="2192091" y="5333515"/>
                <a:ext cx="1692360" cy="1618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Freihand 9">
                <a:extLst>
                  <a:ext uri="{FF2B5EF4-FFF2-40B4-BE49-F238E27FC236}">
                    <a16:creationId xmlns:a16="http://schemas.microsoft.com/office/drawing/2014/main" id="{7F95D377-7831-BAD9-D83C-7865C829BC40}"/>
                  </a:ext>
                </a:extLst>
              </p14:cNvPr>
              <p14:cNvContentPartPr/>
              <p14:nvPr/>
            </p14:nvContentPartPr>
            <p14:xfrm>
              <a:off x="1738131" y="1567195"/>
              <a:ext cx="360" cy="360"/>
            </p14:xfrm>
          </p:contentPart>
        </mc:Choice>
        <mc:Fallback xmlns="">
          <p:pic>
            <p:nvPicPr>
              <p:cNvPr id="10" name="Freihand 9">
                <a:extLst>
                  <a:ext uri="{FF2B5EF4-FFF2-40B4-BE49-F238E27FC236}">
                    <a16:creationId xmlns:a16="http://schemas.microsoft.com/office/drawing/2014/main" id="{7F95D377-7831-BAD9-D83C-7865C829BC40}"/>
                  </a:ext>
                </a:extLst>
              </p:cNvPr>
              <p:cNvPicPr/>
              <p:nvPr/>
            </p:nvPicPr>
            <p:blipFill>
              <a:blip r:embed="rId8"/>
              <a:stretch>
                <a:fillRect/>
              </a:stretch>
            </p:blipFill>
            <p:spPr>
              <a:xfrm>
                <a:off x="1729131" y="155855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Freihand 10">
                <a:extLst>
                  <a:ext uri="{FF2B5EF4-FFF2-40B4-BE49-F238E27FC236}">
                    <a16:creationId xmlns:a16="http://schemas.microsoft.com/office/drawing/2014/main" id="{70F6C193-DFB9-3AC3-BC6C-03C343F21B58}"/>
                  </a:ext>
                </a:extLst>
              </p14:cNvPr>
              <p14:cNvContentPartPr/>
              <p14:nvPr/>
            </p14:nvContentPartPr>
            <p14:xfrm>
              <a:off x="2712651" y="1205395"/>
              <a:ext cx="360" cy="360"/>
            </p14:xfrm>
          </p:contentPart>
        </mc:Choice>
        <mc:Fallback xmlns="">
          <p:pic>
            <p:nvPicPr>
              <p:cNvPr id="11" name="Freihand 10">
                <a:extLst>
                  <a:ext uri="{FF2B5EF4-FFF2-40B4-BE49-F238E27FC236}">
                    <a16:creationId xmlns:a16="http://schemas.microsoft.com/office/drawing/2014/main" id="{70F6C193-DFB9-3AC3-BC6C-03C343F21B58}"/>
                  </a:ext>
                </a:extLst>
              </p:cNvPr>
              <p:cNvPicPr/>
              <p:nvPr/>
            </p:nvPicPr>
            <p:blipFill>
              <a:blip r:embed="rId8"/>
              <a:stretch>
                <a:fillRect/>
              </a:stretch>
            </p:blipFill>
            <p:spPr>
              <a:xfrm>
                <a:off x="2703651" y="1196395"/>
                <a:ext cx="18000" cy="18000"/>
              </a:xfrm>
              <a:prstGeom prst="rect">
                <a:avLst/>
              </a:prstGeom>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020415B6-480A-0452-D75C-22ACD4E8E0CA}"/>
              </a:ext>
            </a:extLst>
          </p:cNvPr>
          <p:cNvPicPr>
            <a:picLocks noChangeAspect="1"/>
          </p:cNvPicPr>
          <p:nvPr/>
        </p:nvPicPr>
        <p:blipFill>
          <a:blip r:embed="rId3">
            <a:lum/>
            <a:alphaModFix/>
          </a:blip>
          <a:srcRect/>
          <a:stretch>
            <a:fillRect/>
          </a:stretch>
        </p:blipFill>
        <p:spPr>
          <a:xfrm>
            <a:off x="13320" y="5275080"/>
            <a:ext cx="3047400" cy="2285640"/>
          </a:xfrm>
          <a:prstGeom prst="rect">
            <a:avLst/>
          </a:prstGeom>
          <a:noFill/>
          <a:ln>
            <a:noFill/>
          </a:ln>
        </p:spPr>
      </p:pic>
      <p:sp>
        <p:nvSpPr>
          <p:cNvPr id="3" name="Titel 2">
            <a:extLst>
              <a:ext uri="{FF2B5EF4-FFF2-40B4-BE49-F238E27FC236}">
                <a16:creationId xmlns:a16="http://schemas.microsoft.com/office/drawing/2014/main" id="{E66C0943-98FA-130D-96EC-E8A60A1159AC}"/>
              </a:ext>
            </a:extLst>
          </p:cNvPr>
          <p:cNvSpPr txBox="1">
            <a:spLocks noGrp="1"/>
          </p:cNvSpPr>
          <p:nvPr>
            <p:ph type="title" idx="4294967295"/>
          </p:nvPr>
        </p:nvSpPr>
        <p:spPr/>
        <p:txBody>
          <a:bodyPr/>
          <a:lstStyle/>
          <a:p>
            <a:pPr lvl="0"/>
            <a:r>
              <a:rPr lang="en-GB"/>
              <a:t>2. Step</a:t>
            </a:r>
          </a:p>
        </p:txBody>
      </p:sp>
      <p:sp>
        <p:nvSpPr>
          <p:cNvPr id="4" name="Textplatzhalter 3">
            <a:extLst>
              <a:ext uri="{FF2B5EF4-FFF2-40B4-BE49-F238E27FC236}">
                <a16:creationId xmlns:a16="http://schemas.microsoft.com/office/drawing/2014/main" id="{A327CADC-313A-239F-BDD2-AD86E3F9D7D2}"/>
              </a:ext>
            </a:extLst>
          </p:cNvPr>
          <p:cNvSpPr txBox="1">
            <a:spLocks noGrp="1"/>
          </p:cNvSpPr>
          <p:nvPr>
            <p:ph type="body" idx="4294967295"/>
          </p:nvPr>
        </p:nvSpPr>
        <p:spPr/>
        <p:txBody>
          <a:bodyPr/>
          <a:lstStyle/>
          <a:p>
            <a:pPr lvl="0"/>
            <a:r>
              <a:rPr lang="en-GB" dirty="0"/>
              <a:t>Maastricht - the capital of Limburg, Netherlands</a:t>
            </a:r>
            <a:br>
              <a:rPr lang="en-GB" dirty="0"/>
            </a:br>
            <a:br>
              <a:rPr lang="en-GB" dirty="0"/>
            </a:br>
            <a:r>
              <a:rPr lang="en-GB" dirty="0"/>
              <a:t>Reasons to go to Maastricht:</a:t>
            </a:r>
          </a:p>
          <a:p>
            <a:pPr lvl="0">
              <a:buSzPct val="45000"/>
              <a:buFont typeface="StarSymbol"/>
              <a:buChar char="●"/>
            </a:pPr>
            <a:r>
              <a:rPr lang="en-GB" dirty="0"/>
              <a:t>It is such a beautiful old town at the river Maas</a:t>
            </a:r>
          </a:p>
          <a:p>
            <a:pPr lvl="0">
              <a:buSzPct val="45000"/>
              <a:buFont typeface="StarSymbol"/>
              <a:buChar char="●"/>
            </a:pPr>
            <a:r>
              <a:rPr lang="en-GB" dirty="0"/>
              <a:t>It has an excellent international university</a:t>
            </a:r>
          </a:p>
          <a:p>
            <a:pPr lvl="0">
              <a:buSzPct val="45000"/>
              <a:buFont typeface="StarSymbol"/>
              <a:buChar char="●"/>
            </a:pPr>
            <a:r>
              <a:rPr lang="en-GB" dirty="0"/>
              <a:t>It is well known for the Treaty of Maastricht, 1992</a:t>
            </a:r>
            <a:br>
              <a:rPr lang="en-GB" dirty="0"/>
            </a:br>
            <a:endParaRPr lang="en-GB"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1989DE5-9105-D588-F761-03ED5B17BCD4}"/>
              </a:ext>
            </a:extLst>
          </p:cNvPr>
          <p:cNvSpPr/>
          <p:nvPr/>
        </p:nvSpPr>
        <p:spPr>
          <a:xfrm>
            <a:off x="-72000" y="-72000"/>
            <a:ext cx="11016000" cy="8424000"/>
          </a:xfrm>
          <a:prstGeom prst="rect">
            <a:avLst/>
          </a:prstGeom>
          <a:solidFill>
            <a:srgbClr val="3333FF"/>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Microsoft YaHei" pitchFamily="2"/>
              <a:cs typeface="Arial" pitchFamily="2"/>
            </a:endParaRPr>
          </a:p>
        </p:txBody>
      </p:sp>
      <p:pic>
        <p:nvPicPr>
          <p:cNvPr id="3" name="Grafik 2">
            <a:extLst>
              <a:ext uri="{FF2B5EF4-FFF2-40B4-BE49-F238E27FC236}">
                <a16:creationId xmlns:a16="http://schemas.microsoft.com/office/drawing/2014/main" id="{E7A0FF2B-3487-ACA5-0B9A-9418C9886EA9}"/>
              </a:ext>
            </a:extLst>
          </p:cNvPr>
          <p:cNvPicPr>
            <a:picLocks noChangeAspect="1"/>
          </p:cNvPicPr>
          <p:nvPr/>
        </p:nvPicPr>
        <p:blipFill>
          <a:blip r:embed="rId3">
            <a:lum/>
            <a:alphaModFix/>
          </a:blip>
          <a:srcRect/>
          <a:stretch>
            <a:fillRect/>
          </a:stretch>
        </p:blipFill>
        <p:spPr>
          <a:xfrm rot="5427600">
            <a:off x="7161971" y="1261447"/>
            <a:ext cx="3565440" cy="2674080"/>
          </a:xfrm>
          <a:prstGeom prst="rect">
            <a:avLst/>
          </a:prstGeom>
          <a:noFill/>
          <a:ln>
            <a:noFill/>
          </a:ln>
        </p:spPr>
      </p:pic>
      <p:pic>
        <p:nvPicPr>
          <p:cNvPr id="4" name="Grafik 3">
            <a:extLst>
              <a:ext uri="{FF2B5EF4-FFF2-40B4-BE49-F238E27FC236}">
                <a16:creationId xmlns:a16="http://schemas.microsoft.com/office/drawing/2014/main" id="{48BF80D0-1A8C-8170-C1D3-2DECDA3F625F}"/>
              </a:ext>
            </a:extLst>
          </p:cNvPr>
          <p:cNvPicPr>
            <a:picLocks noChangeAspect="1"/>
          </p:cNvPicPr>
          <p:nvPr/>
        </p:nvPicPr>
        <p:blipFill>
          <a:blip r:embed="rId4">
            <a:lum/>
            <a:alphaModFix/>
          </a:blip>
          <a:srcRect/>
          <a:stretch>
            <a:fillRect/>
          </a:stretch>
        </p:blipFill>
        <p:spPr>
          <a:xfrm rot="10836000">
            <a:off x="600491" y="4131527"/>
            <a:ext cx="5283000" cy="3962520"/>
          </a:xfrm>
          <a:prstGeom prst="rect">
            <a:avLst/>
          </a:prstGeom>
          <a:noFill/>
          <a:ln>
            <a:noFill/>
          </a:ln>
        </p:spPr>
      </p:pic>
      <p:sp>
        <p:nvSpPr>
          <p:cNvPr id="5" name="Titel 4">
            <a:extLst>
              <a:ext uri="{FF2B5EF4-FFF2-40B4-BE49-F238E27FC236}">
                <a16:creationId xmlns:a16="http://schemas.microsoft.com/office/drawing/2014/main" id="{075BBB38-7C64-0968-C954-611F1EABEECF}"/>
              </a:ext>
            </a:extLst>
          </p:cNvPr>
          <p:cNvSpPr txBox="1">
            <a:spLocks noGrp="1"/>
          </p:cNvSpPr>
          <p:nvPr>
            <p:ph type="title" idx="4294967295"/>
          </p:nvPr>
        </p:nvSpPr>
        <p:spPr/>
        <p:txBody>
          <a:bodyPr/>
          <a:lstStyle/>
          <a:p>
            <a:pPr lvl="0"/>
            <a:r>
              <a:rPr lang="en-GB">
                <a:solidFill>
                  <a:srgbClr val="FFFFFF"/>
                </a:solidFill>
              </a:rPr>
              <a:t>Beautiful town</a:t>
            </a:r>
          </a:p>
        </p:txBody>
      </p:sp>
      <p:pic>
        <p:nvPicPr>
          <p:cNvPr id="6" name="Grafik 5">
            <a:extLst>
              <a:ext uri="{FF2B5EF4-FFF2-40B4-BE49-F238E27FC236}">
                <a16:creationId xmlns:a16="http://schemas.microsoft.com/office/drawing/2014/main" id="{297B575F-C0FC-E483-D584-DC53956BE663}"/>
              </a:ext>
            </a:extLst>
          </p:cNvPr>
          <p:cNvPicPr>
            <a:picLocks noChangeAspect="1"/>
          </p:cNvPicPr>
          <p:nvPr/>
        </p:nvPicPr>
        <p:blipFill>
          <a:blip r:embed="rId5">
            <a:lum/>
            <a:alphaModFix/>
          </a:blip>
          <a:srcRect/>
          <a:stretch>
            <a:fillRect/>
          </a:stretch>
        </p:blipFill>
        <p:spPr>
          <a:xfrm rot="5394000">
            <a:off x="-284089" y="1830514"/>
            <a:ext cx="3448080" cy="2585880"/>
          </a:xfrm>
          <a:prstGeom prst="rect">
            <a:avLst/>
          </a:prstGeom>
          <a:noFill/>
          <a:ln>
            <a:noFill/>
          </a:ln>
        </p:spPr>
      </p:pic>
      <p:pic>
        <p:nvPicPr>
          <p:cNvPr id="7" name="Grafik 6">
            <a:extLst>
              <a:ext uri="{FF2B5EF4-FFF2-40B4-BE49-F238E27FC236}">
                <a16:creationId xmlns:a16="http://schemas.microsoft.com/office/drawing/2014/main" id="{95843802-F411-79E7-E7BE-9E6A659F783F}"/>
              </a:ext>
            </a:extLst>
          </p:cNvPr>
          <p:cNvPicPr>
            <a:picLocks noChangeAspect="1"/>
          </p:cNvPicPr>
          <p:nvPr/>
        </p:nvPicPr>
        <p:blipFill>
          <a:blip r:embed="rId6">
            <a:lum/>
            <a:alphaModFix/>
          </a:blip>
          <a:srcRect/>
          <a:stretch>
            <a:fillRect/>
          </a:stretch>
        </p:blipFill>
        <p:spPr>
          <a:xfrm rot="10752600">
            <a:off x="2843005" y="1398224"/>
            <a:ext cx="4621320" cy="3466079"/>
          </a:xfrm>
          <a:prstGeom prst="rect">
            <a:avLst/>
          </a:prstGeom>
          <a:noFill/>
          <a:ln>
            <a:noFill/>
          </a:ln>
        </p:spPr>
      </p:pic>
      <p:pic>
        <p:nvPicPr>
          <p:cNvPr id="8" name="Grafik 7">
            <a:extLst>
              <a:ext uri="{FF2B5EF4-FFF2-40B4-BE49-F238E27FC236}">
                <a16:creationId xmlns:a16="http://schemas.microsoft.com/office/drawing/2014/main" id="{1A46327B-9497-BD37-91C3-C65F288AE9D0}"/>
              </a:ext>
            </a:extLst>
          </p:cNvPr>
          <p:cNvPicPr>
            <a:picLocks noChangeAspect="1"/>
          </p:cNvPicPr>
          <p:nvPr/>
        </p:nvPicPr>
        <p:blipFill>
          <a:blip r:embed="rId7">
            <a:lum/>
            <a:alphaModFix/>
          </a:blip>
          <a:srcRect/>
          <a:stretch>
            <a:fillRect/>
          </a:stretch>
        </p:blipFill>
        <p:spPr>
          <a:xfrm rot="5479800">
            <a:off x="6671796" y="4132482"/>
            <a:ext cx="3965760" cy="2974680"/>
          </a:xfrm>
          <a:prstGeom prst="rect">
            <a:avLst/>
          </a:prstGeom>
          <a:noFill/>
          <a:ln>
            <a:noFill/>
          </a:ln>
        </p:spPr>
      </p:pic>
      <p:sp>
        <p:nvSpPr>
          <p:cNvPr id="9" name="Textfeld 8">
            <a:extLst>
              <a:ext uri="{FF2B5EF4-FFF2-40B4-BE49-F238E27FC236}">
                <a16:creationId xmlns:a16="http://schemas.microsoft.com/office/drawing/2014/main" id="{0F4E8338-7A5B-C25F-2AC1-2519EB1AD5E3}"/>
              </a:ext>
            </a:extLst>
          </p:cNvPr>
          <p:cNvSpPr txBox="1"/>
          <p:nvPr/>
        </p:nvSpPr>
        <p:spPr>
          <a:xfrm>
            <a:off x="1007999" y="4392000"/>
            <a:ext cx="865080" cy="3466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Gouda</a:t>
            </a:r>
          </a:p>
        </p:txBody>
      </p:sp>
      <p:sp>
        <p:nvSpPr>
          <p:cNvPr id="10" name="Textfeld 9">
            <a:extLst>
              <a:ext uri="{FF2B5EF4-FFF2-40B4-BE49-F238E27FC236}">
                <a16:creationId xmlns:a16="http://schemas.microsoft.com/office/drawing/2014/main" id="{1334EF81-ADDB-E007-BA31-4EFBBDB0288E}"/>
              </a:ext>
            </a:extLst>
          </p:cNvPr>
          <p:cNvSpPr txBox="1"/>
          <p:nvPr/>
        </p:nvSpPr>
        <p:spPr>
          <a:xfrm>
            <a:off x="3456000" y="4464000"/>
            <a:ext cx="1063080" cy="3466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a:ln>
                  <a:noFill/>
                </a:ln>
                <a:latin typeface="Arial" pitchFamily="18"/>
                <a:ea typeface="Microsoft YaHei" pitchFamily="2"/>
                <a:cs typeface="Arial" pitchFamily="2"/>
              </a:rPr>
              <a:t>Townhall</a:t>
            </a:r>
          </a:p>
        </p:txBody>
      </p:sp>
      <p:sp>
        <p:nvSpPr>
          <p:cNvPr id="11" name="Textfeld 10">
            <a:extLst>
              <a:ext uri="{FF2B5EF4-FFF2-40B4-BE49-F238E27FC236}">
                <a16:creationId xmlns:a16="http://schemas.microsoft.com/office/drawing/2014/main" id="{B39CBDB8-BBEB-7BD6-CAE8-075F9406CD54}"/>
              </a:ext>
            </a:extLst>
          </p:cNvPr>
          <p:cNvSpPr txBox="1"/>
          <p:nvPr/>
        </p:nvSpPr>
        <p:spPr>
          <a:xfrm>
            <a:off x="2448000" y="7501320"/>
            <a:ext cx="738359" cy="34668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pPr>
            <a:r>
              <a:rPr lang="en-GB" sz="1800" b="0" i="0" u="none" strike="noStrike" kern="1200" dirty="0">
                <a:ln>
                  <a:noFill/>
                </a:ln>
                <a:solidFill>
                  <a:srgbClr val="FFFFFF"/>
                </a:solidFill>
                <a:latin typeface="Arial" pitchFamily="18"/>
                <a:ea typeface="Microsoft YaHei" pitchFamily="2"/>
                <a:cs typeface="Arial" pitchFamily="2"/>
              </a:rPr>
              <a:t>Maas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7AE3307-4F69-3206-CEB7-46B42DAF1556}"/>
              </a:ext>
            </a:extLst>
          </p:cNvPr>
          <p:cNvPicPr>
            <a:picLocks noChangeAspect="1"/>
          </p:cNvPicPr>
          <p:nvPr/>
        </p:nvPicPr>
        <p:blipFill>
          <a:blip r:embed="rId3">
            <a:lum/>
            <a:alphaModFix/>
          </a:blip>
          <a:srcRect/>
          <a:stretch>
            <a:fillRect/>
          </a:stretch>
        </p:blipFill>
        <p:spPr>
          <a:xfrm>
            <a:off x="13320" y="5275080"/>
            <a:ext cx="3047400" cy="2285640"/>
          </a:xfrm>
          <a:prstGeom prst="rect">
            <a:avLst/>
          </a:prstGeom>
          <a:noFill/>
          <a:ln>
            <a:noFill/>
          </a:ln>
        </p:spPr>
      </p:pic>
      <p:pic>
        <p:nvPicPr>
          <p:cNvPr id="3" name="Grafik 2">
            <a:extLst>
              <a:ext uri="{FF2B5EF4-FFF2-40B4-BE49-F238E27FC236}">
                <a16:creationId xmlns:a16="http://schemas.microsoft.com/office/drawing/2014/main" id="{2815B0B8-7F59-34EF-CFC8-62D510451348}"/>
              </a:ext>
            </a:extLst>
          </p:cNvPr>
          <p:cNvPicPr>
            <a:picLocks noChangeAspect="1"/>
          </p:cNvPicPr>
          <p:nvPr/>
        </p:nvPicPr>
        <p:blipFill>
          <a:blip r:embed="rId4">
            <a:lum/>
            <a:alphaModFix/>
          </a:blip>
          <a:srcRect/>
          <a:stretch>
            <a:fillRect/>
          </a:stretch>
        </p:blipFill>
        <p:spPr>
          <a:xfrm>
            <a:off x="3882960" y="606240"/>
            <a:ext cx="2381039" cy="761759"/>
          </a:xfrm>
          <a:prstGeom prst="rect">
            <a:avLst/>
          </a:prstGeom>
          <a:noFill/>
          <a:ln>
            <a:noFill/>
          </a:ln>
        </p:spPr>
      </p:pic>
      <p:sp>
        <p:nvSpPr>
          <p:cNvPr id="4" name="Textplatzhalter 3">
            <a:extLst>
              <a:ext uri="{FF2B5EF4-FFF2-40B4-BE49-F238E27FC236}">
                <a16:creationId xmlns:a16="http://schemas.microsoft.com/office/drawing/2014/main" id="{83284C5E-8CD1-6A4F-7C1D-184E42FD8723}"/>
              </a:ext>
            </a:extLst>
          </p:cNvPr>
          <p:cNvSpPr txBox="1">
            <a:spLocks noGrp="1"/>
          </p:cNvSpPr>
          <p:nvPr>
            <p:ph type="body" idx="4294967295"/>
          </p:nvPr>
        </p:nvSpPr>
        <p:spPr>
          <a:xfrm>
            <a:off x="504359" y="1769400"/>
            <a:ext cx="9071640" cy="5085000"/>
          </a:xfrm>
        </p:spPr>
        <p:txBody>
          <a:bodyPr/>
          <a:lstStyle/>
          <a:p>
            <a:pPr lvl="0">
              <a:buSzPct val="45000"/>
              <a:buFont typeface="StarSymbol"/>
              <a:buChar char="●"/>
            </a:pPr>
            <a:r>
              <a:rPr lang="en-GB" sz="2200" dirty="0"/>
              <a:t>Founded in 1976, it is the second youngest of the thirteen Dutch universities.</a:t>
            </a:r>
          </a:p>
          <a:p>
            <a:pPr lvl="0">
              <a:buSzPct val="45000"/>
              <a:buFont typeface="StarSymbol"/>
              <a:buChar char="●"/>
            </a:pPr>
            <a:r>
              <a:rPr lang="en-GB" sz="2200" dirty="0"/>
              <a:t>In 2023, 22,976 students studied at Maastricht University, 60% of whom were students from outside of the Netherlands. About half of the bachelor's programmes are fully offered in English, while the other half is taught wholly or partly in Dutch.</a:t>
            </a:r>
          </a:p>
          <a:p>
            <a:pPr lvl="0">
              <a:buSzPct val="45000"/>
              <a:buFont typeface="StarSymbol"/>
              <a:buChar char="●"/>
            </a:pPr>
            <a:r>
              <a:rPr lang="en-GB" sz="2200" dirty="0"/>
              <a:t>According to World University Rankings 2016, Maastricht University occupied 88</a:t>
            </a:r>
            <a:r>
              <a:rPr lang="en-GB" sz="2200" baseline="30000" dirty="0"/>
              <a:t>th</a:t>
            </a:r>
            <a:r>
              <a:rPr lang="en-GB" sz="2200" dirty="0"/>
              <a:t> position in the world ranking.</a:t>
            </a:r>
          </a:p>
          <a:p>
            <a:pPr lvl="0">
              <a:buSzPct val="45000"/>
              <a:buFont typeface="StarSymbol"/>
              <a:buChar char="●"/>
            </a:pPr>
            <a:r>
              <a:rPr lang="en-GB" sz="2200" dirty="0"/>
              <a:t>Problem Based Learning as a motivating method</a:t>
            </a:r>
          </a:p>
          <a:p>
            <a:pPr lvl="0">
              <a:buSzPct val="45000"/>
              <a:buFont typeface="StarSymbol"/>
              <a:buChar char="●"/>
            </a:pPr>
            <a:r>
              <a:rPr lang="en-GB" sz="2200" dirty="0"/>
              <a:t>Tuition fees at Maastricht University vary, depending on nationality and  </a:t>
            </a:r>
            <a:br>
              <a:rPr lang="en-GB" sz="2200" dirty="0"/>
            </a:br>
            <a:r>
              <a:rPr lang="en-GB" sz="2200" dirty="0"/>
              <a:t>         study programme. Regular tuition fees for public universities in              </a:t>
            </a:r>
            <a:br>
              <a:rPr lang="en-GB" sz="2200" dirty="0"/>
            </a:br>
            <a:r>
              <a:rPr lang="en-GB" sz="2200" dirty="0"/>
              <a:t>               the Netherlands are determined annually by law. Statutory  </a:t>
            </a:r>
            <a:br>
              <a:rPr lang="en-GB" sz="2200" dirty="0"/>
            </a:br>
            <a:r>
              <a:rPr lang="en-GB" sz="2200" dirty="0"/>
              <a:t>                      tuition fees currently amount to € 2,060 annually for both </a:t>
            </a:r>
            <a:br>
              <a:rPr lang="en-GB" sz="2200" dirty="0"/>
            </a:br>
            <a:r>
              <a:rPr lang="en-GB" sz="2200" dirty="0"/>
              <a:t>                            bachelor's and master's programmes.</a:t>
            </a:r>
          </a:p>
        </p:txBody>
      </p:sp>
    </p:spTree>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1531</Words>
  <Application>Microsoft Office PowerPoint</Application>
  <PresentationFormat>Benutzerdefiniert</PresentationFormat>
  <Paragraphs>175</Paragraphs>
  <Slides>31</Slides>
  <Notes>28</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31</vt:i4>
      </vt:variant>
    </vt:vector>
  </HeadingPairs>
  <TitlesOfParts>
    <vt:vector size="40" baseType="lpstr">
      <vt:lpstr>AR HERMANN</vt:lpstr>
      <vt:lpstr>Arial</vt:lpstr>
      <vt:lpstr>Calibri</vt:lpstr>
      <vt:lpstr>Candara</vt:lpstr>
      <vt:lpstr>Comic Sans MS</vt:lpstr>
      <vt:lpstr>StarSymbol</vt:lpstr>
      <vt:lpstr>Times New Roman</vt:lpstr>
      <vt:lpstr>Wingdings</vt:lpstr>
      <vt:lpstr>Standard</vt:lpstr>
      <vt:lpstr>Our tour tomorrow is sponsered by</vt:lpstr>
      <vt:lpstr>Integration In  our school</vt:lpstr>
      <vt:lpstr>In our Region  we have two neighbors</vt:lpstr>
      <vt:lpstr>PowerPoint-Präsentation</vt:lpstr>
      <vt:lpstr>PowerPoint-Präsentation</vt:lpstr>
      <vt:lpstr>1. Step</vt:lpstr>
      <vt:lpstr>2. Step</vt:lpstr>
      <vt:lpstr>Beautiful town</vt:lpstr>
      <vt:lpstr>PowerPoint-Präsentation</vt:lpstr>
      <vt:lpstr>PowerPoint-Präsentation</vt:lpstr>
      <vt:lpstr>Short history lesson</vt:lpstr>
      <vt:lpstr>PowerPoint-Präsentation</vt:lpstr>
      <vt:lpstr>PowerPoint-Präsentation</vt:lpstr>
      <vt:lpstr>PowerPoint-Präsentation</vt:lpstr>
      <vt:lpstr>What is important to know?</vt:lpstr>
      <vt:lpstr>It established the European Union</vt:lpstr>
      <vt:lpstr>The junior ambassadors for the  European Parliament</vt:lpstr>
      <vt:lpstr>Some landmarks</vt:lpstr>
      <vt:lpstr>Dutch Street Food                                     </vt:lpstr>
      <vt:lpstr>PowerPoint-Präsentation</vt:lpstr>
      <vt:lpstr>PowerPoint-Präsentation</vt:lpstr>
      <vt:lpstr>PowerPoint-Präsentation</vt:lpstr>
      <vt:lpstr>Charlemagne – Karl der Große</vt:lpstr>
      <vt:lpstr>PowerPoint-Präsentation</vt:lpstr>
      <vt:lpstr>PowerPoint-Präsentation</vt:lpstr>
      <vt:lpstr> Charlemagne Prize  of Aachen</vt:lpstr>
      <vt:lpstr>PowerPoint-Präsentation</vt:lpstr>
      <vt:lpstr>European Charlemagne             Youth Prize</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Windows 10</dc:creator>
  <cp:lastModifiedBy>Susanne Gründler</cp:lastModifiedBy>
  <cp:revision>22</cp:revision>
  <dcterms:created xsi:type="dcterms:W3CDTF">2025-04-13T11:43:34Z</dcterms:created>
  <dcterms:modified xsi:type="dcterms:W3CDTF">2025-05-19T07:08:00Z</dcterms:modified>
</cp:coreProperties>
</file>