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b="0" baseline="0" cap="none" i="0" spc="78" strike="noStrike" sz="2600" u="none" kumimoji="0" normalizeH="0">
        <a:ln>
          <a:noFill/>
        </a:ln>
        <a:solidFill>
          <a:srgbClr val="000034"/>
        </a:solidFill>
        <a:effectLst/>
        <a:uFillTx/>
        <a:latin typeface="Founders Grotesk Semibold"/>
        <a:ea typeface="Founders Grotesk Semibold"/>
        <a:cs typeface="Founders Grotesk Semibold"/>
        <a:sym typeface="Founders Grotesk Semibold"/>
      </a:defRPr>
    </a:lvl1pPr>
    <a:lvl2pPr marL="0" marR="0" indent="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b="0" baseline="0" cap="none" i="0" spc="78" strike="noStrike" sz="2600" u="none" kumimoji="0" normalizeH="0">
        <a:ln>
          <a:noFill/>
        </a:ln>
        <a:solidFill>
          <a:srgbClr val="000034"/>
        </a:solidFill>
        <a:effectLst/>
        <a:uFillTx/>
        <a:latin typeface="Founders Grotesk Semibold"/>
        <a:ea typeface="Founders Grotesk Semibold"/>
        <a:cs typeface="Founders Grotesk Semibold"/>
        <a:sym typeface="Founders Grotesk Semibold"/>
      </a:defRPr>
    </a:lvl2pPr>
    <a:lvl3pPr marL="0" marR="0" indent="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b="0" baseline="0" cap="none" i="0" spc="78" strike="noStrike" sz="2600" u="none" kumimoji="0" normalizeH="0">
        <a:ln>
          <a:noFill/>
        </a:ln>
        <a:solidFill>
          <a:srgbClr val="000034"/>
        </a:solidFill>
        <a:effectLst/>
        <a:uFillTx/>
        <a:latin typeface="Founders Grotesk Semibold"/>
        <a:ea typeface="Founders Grotesk Semibold"/>
        <a:cs typeface="Founders Grotesk Semibold"/>
        <a:sym typeface="Founders Grotesk Semibold"/>
      </a:defRPr>
    </a:lvl3pPr>
    <a:lvl4pPr marL="0" marR="0" indent="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b="0" baseline="0" cap="none" i="0" spc="78" strike="noStrike" sz="2600" u="none" kumimoji="0" normalizeH="0">
        <a:ln>
          <a:noFill/>
        </a:ln>
        <a:solidFill>
          <a:srgbClr val="000034"/>
        </a:solidFill>
        <a:effectLst/>
        <a:uFillTx/>
        <a:latin typeface="Founders Grotesk Semibold"/>
        <a:ea typeface="Founders Grotesk Semibold"/>
        <a:cs typeface="Founders Grotesk Semibold"/>
        <a:sym typeface="Founders Grotesk Semibold"/>
      </a:defRPr>
    </a:lvl4pPr>
    <a:lvl5pPr marL="0" marR="0" indent="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b="0" baseline="0" cap="none" i="0" spc="78" strike="noStrike" sz="2600" u="none" kumimoji="0" normalizeH="0">
        <a:ln>
          <a:noFill/>
        </a:ln>
        <a:solidFill>
          <a:srgbClr val="000034"/>
        </a:solidFill>
        <a:effectLst/>
        <a:uFillTx/>
        <a:latin typeface="Founders Grotesk Semibold"/>
        <a:ea typeface="Founders Grotesk Semibold"/>
        <a:cs typeface="Founders Grotesk Semibold"/>
        <a:sym typeface="Founders Grotesk Semibold"/>
      </a:defRPr>
    </a:lvl5pPr>
    <a:lvl6pPr marL="0" marR="0" indent="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b="0" baseline="0" cap="none" i="0" spc="78" strike="noStrike" sz="2600" u="none" kumimoji="0" normalizeH="0">
        <a:ln>
          <a:noFill/>
        </a:ln>
        <a:solidFill>
          <a:srgbClr val="000034"/>
        </a:solidFill>
        <a:effectLst/>
        <a:uFillTx/>
        <a:latin typeface="Founders Grotesk Semibold"/>
        <a:ea typeface="Founders Grotesk Semibold"/>
        <a:cs typeface="Founders Grotesk Semibold"/>
        <a:sym typeface="Founders Grotesk Semibold"/>
      </a:defRPr>
    </a:lvl6pPr>
    <a:lvl7pPr marL="0" marR="0" indent="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b="0" baseline="0" cap="none" i="0" spc="78" strike="noStrike" sz="2600" u="none" kumimoji="0" normalizeH="0">
        <a:ln>
          <a:noFill/>
        </a:ln>
        <a:solidFill>
          <a:srgbClr val="000034"/>
        </a:solidFill>
        <a:effectLst/>
        <a:uFillTx/>
        <a:latin typeface="Founders Grotesk Semibold"/>
        <a:ea typeface="Founders Grotesk Semibold"/>
        <a:cs typeface="Founders Grotesk Semibold"/>
        <a:sym typeface="Founders Grotesk Semibold"/>
      </a:defRPr>
    </a:lvl7pPr>
    <a:lvl8pPr marL="0" marR="0" indent="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b="0" baseline="0" cap="none" i="0" spc="78" strike="noStrike" sz="2600" u="none" kumimoji="0" normalizeH="0">
        <a:ln>
          <a:noFill/>
        </a:ln>
        <a:solidFill>
          <a:srgbClr val="000034"/>
        </a:solidFill>
        <a:effectLst/>
        <a:uFillTx/>
        <a:latin typeface="Founders Grotesk Semibold"/>
        <a:ea typeface="Founders Grotesk Semibold"/>
        <a:cs typeface="Founders Grotesk Semibold"/>
        <a:sym typeface="Founders Grotesk Semibold"/>
      </a:defRPr>
    </a:lvl8pPr>
    <a:lvl9pPr marL="0" marR="0" indent="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b="0" baseline="0" cap="none" i="0" spc="78" strike="noStrike" sz="2600" u="none" kumimoji="0" normalizeH="0">
        <a:ln>
          <a:noFill/>
        </a:ln>
        <a:solidFill>
          <a:srgbClr val="000034"/>
        </a:solidFill>
        <a:effectLst/>
        <a:uFillTx/>
        <a:latin typeface="Founders Grotesk Semibold"/>
        <a:ea typeface="Founders Grotesk Semibold"/>
        <a:cs typeface="Founders Grotesk Semibold"/>
        <a:sym typeface="Founders Grotesk Semi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Founders Grotesk Semibold"/>
          <a:ea typeface="Founders Grotesk Semibold"/>
          <a:cs typeface="Founders Grotesk Semibold"/>
        </a:font>
        <a:srgbClr val="000034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CDCCF5"/>
          </a:solidFill>
        </a:fill>
      </a:tcStyle>
    </a:wholeTbl>
    <a:band2H>
      <a:tcTxStyle b="def" i="def"/>
      <a:tcStyle>
        <a:tcBdr/>
        <a:fill>
          <a:solidFill>
            <a:srgbClr val="E7E7FA"/>
          </a:solidFill>
        </a:fill>
      </a:tcStyle>
    </a:band2H>
    <a:firstCol>
      <a:tcTxStyle b="on" i="off">
        <a:font>
          <a:latin typeface="Founders Grotesk Semibold"/>
          <a:ea typeface="Founders Grotesk Semibold"/>
          <a:cs typeface="Founders Grotesk Semibold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Founders Grotesk Semibold"/>
          <a:ea typeface="Founders Grotesk Semibold"/>
          <a:cs typeface="Founders Grotesk Semibold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Founders Grotesk Semibold"/>
          <a:ea typeface="Founders Grotesk Semibold"/>
          <a:cs typeface="Founders Grotesk Semibold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Founders Grotesk Semibold"/>
          <a:ea typeface="Founders Grotesk Semibold"/>
          <a:cs typeface="Founders Grotesk Semibold"/>
        </a:font>
        <a:srgbClr val="000034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D1FCEE"/>
          </a:solidFill>
        </a:fill>
      </a:tcStyle>
    </a:wholeTbl>
    <a:band2H>
      <a:tcTxStyle b="def" i="def"/>
      <a:tcStyle>
        <a:tcBdr/>
        <a:fill>
          <a:solidFill>
            <a:srgbClr val="E9FDF7"/>
          </a:solidFill>
        </a:fill>
      </a:tcStyle>
    </a:band2H>
    <a:firstCol>
      <a:tcTxStyle b="on" i="off">
        <a:font>
          <a:latin typeface="Founders Grotesk Semibold"/>
          <a:ea typeface="Founders Grotesk Semibold"/>
          <a:cs typeface="Founders Grotesk Semibold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Founders Grotesk Semibold"/>
          <a:ea typeface="Founders Grotesk Semibold"/>
          <a:cs typeface="Founders Grotesk Semibold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Founders Grotesk Semibold"/>
          <a:ea typeface="Founders Grotesk Semibold"/>
          <a:cs typeface="Founders Grotesk Semibold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>
          <a:latin typeface="Founders Grotesk Semibold"/>
          <a:ea typeface="Founders Grotesk Semibold"/>
          <a:cs typeface="Founders Grotesk Semibold"/>
        </a:font>
        <a:srgbClr val="000034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FFD1CF"/>
          </a:solidFill>
        </a:fill>
      </a:tcStyle>
    </a:wholeTbl>
    <a:band2H>
      <a:tcTxStyle b="def" i="def"/>
      <a:tcStyle>
        <a:tcBdr/>
        <a:fill>
          <a:solidFill>
            <a:srgbClr val="FFE9E9"/>
          </a:solidFill>
        </a:fill>
      </a:tcStyle>
    </a:band2H>
    <a:firstCol>
      <a:tcTxStyle b="on" i="off">
        <a:font>
          <a:latin typeface="Founders Grotesk Semibold"/>
          <a:ea typeface="Founders Grotesk Semibold"/>
          <a:cs typeface="Founders Grotesk Semibold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Founders Grotesk Semibold"/>
          <a:ea typeface="Founders Grotesk Semibold"/>
          <a:cs typeface="Founders Grotesk Semibold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Founders Grotesk Semibold"/>
          <a:ea typeface="Founders Grotesk Semibold"/>
          <a:cs typeface="Founders Grotesk Semibold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Founders Grotesk Semibold"/>
          <a:ea typeface="Founders Grotesk Semibold"/>
          <a:cs typeface="Founders Grotesk Semibold"/>
        </a:font>
        <a:srgbClr val="00003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7"/>
          </a:solidFill>
        </a:fill>
      </a:tcStyle>
    </a:wholeTbl>
    <a:band2H>
      <a:tcTxStyle b="def" i="def"/>
      <a:tcStyle>
        <a:tcBdr/>
        <a:fill>
          <a:solidFill>
            <a:schemeClr val="accent1"/>
          </a:solidFill>
        </a:fill>
      </a:tcStyle>
    </a:band2H>
    <a:firstCol>
      <a:tcTxStyle b="on" i="off">
        <a:font>
          <a:latin typeface="Founders Grotesk Semibold"/>
          <a:ea typeface="Founders Grotesk Semibold"/>
          <a:cs typeface="Founders Grotesk Semibold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Founders Grotesk Semibold"/>
          <a:ea typeface="Founders Grotesk Semibold"/>
          <a:cs typeface="Founders Grotesk Semibold"/>
        </a:font>
        <a:srgbClr val="00003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34"/>
              </a:solidFill>
              <a:prstDash val="solid"/>
              <a:round/>
            </a:ln>
          </a:top>
          <a:bottom>
            <a:ln w="25400" cap="flat">
              <a:solidFill>
                <a:srgbClr val="00003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Founders Grotesk Semibold"/>
          <a:ea typeface="Founders Grotesk Semibold"/>
          <a:cs typeface="Founders Grotesk Semibold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34"/>
              </a:solidFill>
              <a:prstDash val="solid"/>
              <a:round/>
            </a:ln>
          </a:top>
          <a:bottom>
            <a:ln w="25400" cap="flat">
              <a:solidFill>
                <a:srgbClr val="00003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>
          <a:latin typeface="Founders Grotesk Semibold"/>
          <a:ea typeface="Founders Grotesk Semibold"/>
          <a:cs typeface="Founders Grotesk Semibold"/>
        </a:font>
        <a:srgbClr val="000034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CACACC"/>
          </a:solidFill>
        </a:fill>
      </a:tcStyle>
    </a:wholeTbl>
    <a:band2H>
      <a:tcTxStyle b="def" i="def"/>
      <a:tcStyle>
        <a:tcBdr/>
        <a:fill>
          <a:solidFill>
            <a:srgbClr val="E6E6E7"/>
          </a:solidFill>
        </a:fill>
      </a:tcStyle>
    </a:band2H>
    <a:firstCol>
      <a:tcTxStyle b="on" i="off">
        <a:font>
          <a:latin typeface="Founders Grotesk Semibold"/>
          <a:ea typeface="Founders Grotesk Semibold"/>
          <a:cs typeface="Founders Grotesk Semibold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000034"/>
          </a:solidFill>
        </a:fill>
      </a:tcStyle>
    </a:firstCol>
    <a:lastRow>
      <a:tcTxStyle b="on" i="off">
        <a:font>
          <a:latin typeface="Founders Grotesk Semibold"/>
          <a:ea typeface="Founders Grotesk Semibold"/>
          <a:cs typeface="Founders Grotesk Semibold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000034"/>
          </a:solidFill>
        </a:fill>
      </a:tcStyle>
    </a:lastRow>
    <a:firstRow>
      <a:tcTxStyle b="on" i="off">
        <a:font>
          <a:latin typeface="Founders Grotesk Semibold"/>
          <a:ea typeface="Founders Grotesk Semibold"/>
          <a:cs typeface="Founders Grotesk Semibold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000034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Founders Grotesk Semibold"/>
          <a:ea typeface="Founders Grotesk Semibold"/>
          <a:cs typeface="Founders Grotesk Semibold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Founders Grotesk Semibold"/>
          <a:ea typeface="Founders Grotesk Semibold"/>
          <a:cs typeface="Founders Grotesk Semibold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firstCol>
    <a:lastRow>
      <a:tcTxStyle b="on" i="off">
        <a:font>
          <a:latin typeface="Founders Grotesk Semibold"/>
          <a:ea typeface="Founders Grotesk Semibold"/>
          <a:cs typeface="Founders Grotesk Semibold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Founders Grotesk Semibold"/>
          <a:ea typeface="Founders Grotesk Semibold"/>
          <a:cs typeface="Founders Grotesk Semibold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0" name="Shape 17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el">
    <p:bg>
      <p:bgPr>
        <a:solidFill>
          <a:srgbClr val="0000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i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chemeClr val="accent1"/>
                </a:solidFill>
              </a:defRPr>
            </a:pPr>
          </a:p>
        </p:txBody>
      </p:sp>
      <p:sp>
        <p:nvSpPr>
          <p:cNvPr id="14" name="Textebene 1…"/>
          <p:cNvSpPr txBox="1"/>
          <p:nvPr>
            <p:ph type="body" sz="quarter" idx="1" hasCustomPrompt="1"/>
          </p:nvPr>
        </p:nvSpPr>
        <p:spPr>
          <a:xfrm>
            <a:off x="571500" y="12269258"/>
            <a:ext cx="23235148" cy="555246"/>
          </a:xfrm>
          <a:prstGeom prst="rect">
            <a:avLst/>
          </a:prstGeom>
        </p:spPr>
        <p:txBody>
          <a:bodyPr anchor="t"/>
          <a:lstStyle>
            <a:lvl1pPr defTabSz="825500">
              <a:lnSpc>
                <a:spcPct val="100000"/>
              </a:lnSpc>
              <a:defRPr b="1" cap="all" spc="168" sz="2800">
                <a:solidFill>
                  <a:schemeClr val="accent4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  <a:lvl2pPr defTabSz="825500">
              <a:lnSpc>
                <a:spcPct val="100000"/>
              </a:lnSpc>
              <a:defRPr b="1" cap="all" spc="168" sz="2800">
                <a:solidFill>
                  <a:schemeClr val="accent4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2pPr>
            <a:lvl3pPr defTabSz="825500">
              <a:lnSpc>
                <a:spcPct val="100000"/>
              </a:lnSpc>
              <a:defRPr b="1" cap="all" spc="168" sz="2800">
                <a:solidFill>
                  <a:schemeClr val="accent4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3pPr>
            <a:lvl4pPr defTabSz="825500">
              <a:lnSpc>
                <a:spcPct val="100000"/>
              </a:lnSpc>
              <a:defRPr b="1" cap="all" spc="168" sz="2800">
                <a:solidFill>
                  <a:schemeClr val="accent4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4pPr>
            <a:lvl5pPr defTabSz="825500">
              <a:lnSpc>
                <a:spcPct val="100000"/>
              </a:lnSpc>
              <a:defRPr b="1" cap="all" spc="168" sz="2800">
                <a:solidFill>
                  <a:schemeClr val="accent4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5pPr>
          </a:lstStyle>
          <a:p>
            <a:pPr/>
            <a:r>
              <a:t>Autor:in und Datum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5" name="Linie"/>
          <p:cNvSpPr/>
          <p:nvPr/>
        </p:nvSpPr>
        <p:spPr>
          <a:xfrm>
            <a:off x="634955" y="9475085"/>
            <a:ext cx="23114090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chemeClr val="accent1"/>
                </a:solidFill>
              </a:defRPr>
            </a:pPr>
          </a:p>
        </p:txBody>
      </p:sp>
      <p:sp>
        <p:nvSpPr>
          <p:cNvPr id="16" name="Titel der Präsentation"/>
          <p:cNvSpPr txBox="1"/>
          <p:nvPr>
            <p:ph type="title" hasCustomPrompt="1"/>
          </p:nvPr>
        </p:nvSpPr>
        <p:spPr>
          <a:xfrm>
            <a:off x="571500" y="9525885"/>
            <a:ext cx="23235148" cy="2647066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pc="-300" sz="15000">
                <a:solidFill>
                  <a:srgbClr val="FFFFFF"/>
                </a:solidFill>
                <a:latin typeface="Founders Grotesk Semibold"/>
                <a:ea typeface="Founders Grotesk Semibold"/>
                <a:cs typeface="Founders Grotesk Semibold"/>
                <a:sym typeface="Founders Grotesk Semibold"/>
              </a:defRPr>
            </a:lvl1pPr>
          </a:lstStyle>
          <a:p>
            <a:pPr/>
            <a:r>
              <a:t>Titel der Präsentation</a:t>
            </a:r>
          </a:p>
        </p:txBody>
      </p:sp>
      <p:sp>
        <p:nvSpPr>
          <p:cNvPr id="17" name="Textebene 1…"/>
          <p:cNvSpPr txBox="1"/>
          <p:nvPr>
            <p:ph type="body" sz="quarter" idx="21" hasCustomPrompt="1"/>
          </p:nvPr>
        </p:nvSpPr>
        <p:spPr>
          <a:xfrm>
            <a:off x="571500" y="847715"/>
            <a:ext cx="23235148" cy="2324102"/>
          </a:xfrm>
          <a:prstGeom prst="rect">
            <a:avLst/>
          </a:prstGeom>
        </p:spPr>
        <p:txBody>
          <a:bodyPr anchor="t"/>
          <a:lstStyle>
            <a:lvl1pPr defTabSz="825500">
              <a:defRPr spc="-100" sz="8000">
                <a:solidFill>
                  <a:schemeClr val="accent4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1pPr>
          </a:lstStyle>
          <a:p>
            <a:pPr/>
            <a:r>
              <a:t>Präsentationsuntertitel</a:t>
            </a:r>
          </a:p>
        </p:txBody>
      </p:sp>
      <p:sp>
        <p:nvSpPr>
          <p:cNvPr id="1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ufstellung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Lini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chemeClr val="accent1"/>
                </a:solidFill>
              </a:defRPr>
            </a:pPr>
          </a:p>
        </p:txBody>
      </p:sp>
      <p:sp>
        <p:nvSpPr>
          <p:cNvPr id="116" name="Linie"/>
          <p:cNvSpPr/>
          <p:nvPr/>
        </p:nvSpPr>
        <p:spPr>
          <a:xfrm>
            <a:off x="639141" y="692907"/>
            <a:ext cx="23114004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chemeClr val="accent1"/>
                </a:solidFill>
              </a:defRPr>
            </a:pPr>
          </a:p>
        </p:txBody>
      </p:sp>
      <p:sp>
        <p:nvSpPr>
          <p:cNvPr id="117" name="Textebene 1…"/>
          <p:cNvSpPr txBox="1"/>
          <p:nvPr>
            <p:ph type="body" sz="half" idx="1" hasCustomPrompt="1"/>
          </p:nvPr>
        </p:nvSpPr>
        <p:spPr>
          <a:xfrm>
            <a:off x="571500" y="3898900"/>
            <a:ext cx="23236827" cy="5499100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pc="-239" sz="12000">
                <a:latin typeface="Founders Grotesk"/>
                <a:ea typeface="Founders Grotesk"/>
                <a:cs typeface="Founders Grotesk"/>
                <a:sym typeface="Founders Grotesk"/>
              </a:defRPr>
            </a:lvl1pPr>
            <a:lvl2pPr defTabSz="825500">
              <a:lnSpc>
                <a:spcPct val="100000"/>
              </a:lnSpc>
              <a:defRPr spc="-239" sz="12000">
                <a:latin typeface="Founders Grotesk"/>
                <a:ea typeface="Founders Grotesk"/>
                <a:cs typeface="Founders Grotesk"/>
                <a:sym typeface="Founders Grotesk"/>
              </a:defRPr>
            </a:lvl2pPr>
            <a:lvl3pPr defTabSz="825500">
              <a:lnSpc>
                <a:spcPct val="100000"/>
              </a:lnSpc>
              <a:defRPr spc="-239" sz="12000">
                <a:latin typeface="Founders Grotesk"/>
                <a:ea typeface="Founders Grotesk"/>
                <a:cs typeface="Founders Grotesk"/>
                <a:sym typeface="Founders Grotesk"/>
              </a:defRPr>
            </a:lvl3pPr>
            <a:lvl4pPr defTabSz="825500">
              <a:lnSpc>
                <a:spcPct val="100000"/>
              </a:lnSpc>
              <a:defRPr spc="-239" sz="12000">
                <a:latin typeface="Founders Grotesk"/>
                <a:ea typeface="Founders Grotesk"/>
                <a:cs typeface="Founders Grotesk"/>
                <a:sym typeface="Founders Grotesk"/>
              </a:defRPr>
            </a:lvl4pPr>
            <a:lvl5pPr defTabSz="825500">
              <a:lnSpc>
                <a:spcPct val="100000"/>
              </a:lnSpc>
              <a:defRPr spc="-239" sz="12000">
                <a:latin typeface="Founders Grotesk"/>
                <a:ea typeface="Founders Grotesk"/>
                <a:cs typeface="Founders Grotesk"/>
                <a:sym typeface="Founders Grotesk"/>
              </a:defRPr>
            </a:lvl5pPr>
          </a:lstStyle>
          <a:p>
            <a:pPr/>
            <a:r>
              <a:t>Aufstellung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akt (gro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ebene 1…"/>
          <p:cNvSpPr txBox="1"/>
          <p:nvPr>
            <p:ph type="body" idx="1" hasCustomPrompt="1"/>
          </p:nvPr>
        </p:nvSpPr>
        <p:spPr>
          <a:xfrm>
            <a:off x="634998" y="1346200"/>
            <a:ext cx="23241003" cy="8451368"/>
          </a:xfrm>
          <a:prstGeom prst="rect">
            <a:avLst/>
          </a:prstGeom>
        </p:spPr>
        <p:txBody>
          <a:bodyPr anchor="b"/>
          <a:lstStyle>
            <a:lvl1pPr defTabSz="825500">
              <a:defRPr spc="-419" sz="42000"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1pPr>
            <a:lvl2pPr defTabSz="825500">
              <a:defRPr spc="-419" sz="42000"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2pPr>
            <a:lvl3pPr defTabSz="825500">
              <a:defRPr spc="-419" sz="42000"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3pPr>
            <a:lvl4pPr defTabSz="825500">
              <a:defRPr spc="-419" sz="42000"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4pPr>
            <a:lvl5pPr defTabSz="825500">
              <a:defRPr spc="-419" sz="42000"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6" name="Fakten"/>
          <p:cNvSpPr txBox="1"/>
          <p:nvPr>
            <p:ph type="body" sz="quarter" idx="21" hasCustomPrompt="1"/>
          </p:nvPr>
        </p:nvSpPr>
        <p:spPr>
          <a:xfrm>
            <a:off x="635000" y="9170947"/>
            <a:ext cx="23241000" cy="932817"/>
          </a:xfrm>
          <a:prstGeom prst="rect">
            <a:avLst/>
          </a:prstGeom>
        </p:spPr>
        <p:txBody>
          <a:bodyPr anchor="t"/>
          <a:lstStyle>
            <a:lvl1pPr>
              <a:defRPr spc="-100"/>
            </a:lvl1pPr>
          </a:lstStyle>
          <a:p>
            <a:pPr/>
            <a:r>
              <a:t>Fakten</a:t>
            </a:r>
          </a:p>
        </p:txBody>
      </p:sp>
      <p:sp>
        <p:nvSpPr>
          <p:cNvPr id="127" name="Linie"/>
          <p:cNvSpPr/>
          <p:nvPr/>
        </p:nvSpPr>
        <p:spPr>
          <a:xfrm>
            <a:off x="634999" y="12192000"/>
            <a:ext cx="23118144" cy="0"/>
          </a:xfrm>
          <a:prstGeom prst="line">
            <a:avLst/>
          </a:prstGeom>
          <a:ln w="38100">
            <a:solidFill>
              <a:srgbClr val="000034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chemeClr val="accent1"/>
                </a:solidFill>
              </a:defRPr>
            </a:pPr>
          </a:p>
        </p:txBody>
      </p:sp>
      <p:sp>
        <p:nvSpPr>
          <p:cNvPr id="128" name="Linie"/>
          <p:cNvSpPr/>
          <p:nvPr/>
        </p:nvSpPr>
        <p:spPr>
          <a:xfrm>
            <a:off x="639141" y="692907"/>
            <a:ext cx="23114004" cy="1"/>
          </a:xfrm>
          <a:prstGeom prst="line">
            <a:avLst/>
          </a:prstGeom>
          <a:ln w="114300">
            <a:solidFill>
              <a:srgbClr val="000034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chemeClr val="accent1"/>
                </a:solidFill>
              </a:defRPr>
            </a:pPr>
          </a:p>
        </p:txBody>
      </p:sp>
      <p:sp>
        <p:nvSpPr>
          <p:cNvPr id="129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ebene 1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Quellenangabe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Textebene 1…"/>
          <p:cNvSpPr txBox="1"/>
          <p:nvPr>
            <p:ph type="body" sz="half" idx="21" hasCustomPrompt="1"/>
          </p:nvPr>
        </p:nvSpPr>
        <p:spPr>
          <a:xfrm>
            <a:off x="515837" y="1325581"/>
            <a:ext cx="23241004" cy="4970080"/>
          </a:xfrm>
          <a:prstGeom prst="rect">
            <a:avLst/>
          </a:prstGeom>
        </p:spPr>
        <p:txBody>
          <a:bodyPr anchor="t"/>
          <a:lstStyle>
            <a:lvl1pPr marL="419100" indent="-419100" defTabSz="825500">
              <a:defRPr spc="-200" sz="12000">
                <a:latin typeface="Founders Grotesk"/>
                <a:ea typeface="Founders Grotesk"/>
                <a:cs typeface="Founders Grotesk"/>
                <a:sym typeface="Founders Grotesk"/>
              </a:defRPr>
            </a:lvl1pPr>
          </a:lstStyle>
          <a:p>
            <a:pPr/>
            <a:r>
              <a:t>„Bemerkenswert“</a:t>
            </a:r>
          </a:p>
        </p:txBody>
      </p:sp>
      <p:sp>
        <p:nvSpPr>
          <p:cNvPr id="13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 - 3 Stüc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osafarbener Flamingo, der den Schnabel ins Wasser steckt"/>
          <p:cNvSpPr/>
          <p:nvPr>
            <p:ph type="pic" sz="half" idx="21"/>
          </p:nvPr>
        </p:nvSpPr>
        <p:spPr>
          <a:xfrm>
            <a:off x="12192000" y="-1003300"/>
            <a:ext cx="11557000" cy="76792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46" name="Schwarzer Leguan mit seinem Nachwuchs auf dem Rücken"/>
          <p:cNvSpPr/>
          <p:nvPr>
            <p:ph type="pic" sz="half" idx="22"/>
          </p:nvPr>
        </p:nvSpPr>
        <p:spPr>
          <a:xfrm>
            <a:off x="12192000" y="5397500"/>
            <a:ext cx="11557000" cy="7749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47" name="Tölpel-Seevogel mit blauen Füßen, der auf Sand steht"/>
          <p:cNvSpPr/>
          <p:nvPr>
            <p:ph type="pic" idx="23"/>
          </p:nvPr>
        </p:nvSpPr>
        <p:spPr>
          <a:xfrm>
            <a:off x="571500" y="-698500"/>
            <a:ext cx="11684000" cy="144264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4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Meeresschildkröte, die unter Wasser schwimmt"/>
          <p:cNvSpPr/>
          <p:nvPr>
            <p:ph type="pic" idx="21"/>
          </p:nvPr>
        </p:nvSpPr>
        <p:spPr>
          <a:xfrm>
            <a:off x="0" y="-2984500"/>
            <a:ext cx="28333700" cy="1748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56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e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el &amp; Foto">
    <p:bg>
      <p:bgPr>
        <a:solidFill>
          <a:srgbClr val="0000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eeresschildkröte, die unter Wasser schwimmt"/>
          <p:cNvSpPr/>
          <p:nvPr>
            <p:ph type="pic" idx="21"/>
          </p:nvPr>
        </p:nvSpPr>
        <p:spPr>
          <a:xfrm>
            <a:off x="0" y="-3898900"/>
            <a:ext cx="28587700" cy="1763669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6" name="Textebene 1…"/>
          <p:cNvSpPr txBox="1"/>
          <p:nvPr>
            <p:ph type="body" sz="quarter" idx="1" hasCustomPrompt="1"/>
          </p:nvPr>
        </p:nvSpPr>
        <p:spPr>
          <a:xfrm>
            <a:off x="571500" y="12269258"/>
            <a:ext cx="23241000" cy="555246"/>
          </a:xfrm>
          <a:prstGeom prst="rect">
            <a:avLst/>
          </a:prstGeom>
        </p:spPr>
        <p:txBody>
          <a:bodyPr anchor="t"/>
          <a:lstStyle>
            <a:lvl1pPr defTabSz="825500">
              <a:lnSpc>
                <a:spcPct val="100000"/>
              </a:lnSpc>
              <a:defRPr b="1" cap="all" spc="168" sz="28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  <a:lvl2pPr defTabSz="825500">
              <a:lnSpc>
                <a:spcPct val="100000"/>
              </a:lnSpc>
              <a:defRPr b="1" cap="all" spc="168" sz="28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2pPr>
            <a:lvl3pPr defTabSz="825500">
              <a:lnSpc>
                <a:spcPct val="100000"/>
              </a:lnSpc>
              <a:defRPr b="1" cap="all" spc="168" sz="28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3pPr>
            <a:lvl4pPr defTabSz="825500">
              <a:lnSpc>
                <a:spcPct val="100000"/>
              </a:lnSpc>
              <a:defRPr b="1" cap="all" spc="168" sz="28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4pPr>
            <a:lvl5pPr defTabSz="825500">
              <a:lnSpc>
                <a:spcPct val="100000"/>
              </a:lnSpc>
              <a:defRPr b="1" cap="all" spc="168" sz="28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5pPr>
          </a:lstStyle>
          <a:p>
            <a:pPr/>
            <a:r>
              <a:t>Autor:in und Datum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7" name="Textebene 1…"/>
          <p:cNvSpPr txBox="1"/>
          <p:nvPr>
            <p:ph type="body" sz="quarter" idx="22" hasCustomPrompt="1"/>
          </p:nvPr>
        </p:nvSpPr>
        <p:spPr>
          <a:xfrm>
            <a:off x="571500" y="853952"/>
            <a:ext cx="23241000" cy="2321050"/>
          </a:xfrm>
          <a:prstGeom prst="rect">
            <a:avLst/>
          </a:prstGeom>
        </p:spPr>
        <p:txBody>
          <a:bodyPr anchor="t"/>
          <a:lstStyle>
            <a:lvl1pPr defTabSz="825500">
              <a:defRPr spc="-100" sz="8000">
                <a:solidFill>
                  <a:srgbClr val="FFFFFF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1pPr>
          </a:lstStyle>
          <a:p>
            <a:pPr/>
            <a:r>
              <a:t>Präsentationsuntertitel</a:t>
            </a:r>
          </a:p>
        </p:txBody>
      </p:sp>
      <p:sp>
        <p:nvSpPr>
          <p:cNvPr id="28" name="Lini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chemeClr val="accent1"/>
                </a:solidFill>
              </a:defRPr>
            </a:pPr>
          </a:p>
        </p:txBody>
      </p:sp>
      <p:sp>
        <p:nvSpPr>
          <p:cNvPr id="29" name="Linie"/>
          <p:cNvSpPr/>
          <p:nvPr/>
        </p:nvSpPr>
        <p:spPr>
          <a:xfrm>
            <a:off x="634955" y="9475085"/>
            <a:ext cx="23114090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chemeClr val="accent1"/>
                </a:solidFill>
              </a:defRPr>
            </a:pPr>
          </a:p>
        </p:txBody>
      </p:sp>
      <p:sp>
        <p:nvSpPr>
          <p:cNvPr id="30" name="Titel der Präsentation"/>
          <p:cNvSpPr txBox="1"/>
          <p:nvPr>
            <p:ph type="title" hasCustomPrompt="1"/>
          </p:nvPr>
        </p:nvSpPr>
        <p:spPr>
          <a:xfrm>
            <a:off x="571500" y="9525000"/>
            <a:ext cx="23241000" cy="2641600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pc="-300" sz="15000">
                <a:solidFill>
                  <a:srgbClr val="FFFFFF"/>
                </a:solidFill>
                <a:latin typeface="Founders Grotesk Semibold"/>
                <a:ea typeface="Founders Grotesk Semibold"/>
                <a:cs typeface="Founders Grotesk Semibold"/>
                <a:sym typeface="Founders Grotesk Semibold"/>
              </a:defRPr>
            </a:lvl1pPr>
          </a:lstStyle>
          <a:p>
            <a:pPr/>
            <a:r>
              <a:t>Titel der Präsentation</a:t>
            </a:r>
          </a:p>
        </p:txBody>
      </p:sp>
      <p:sp>
        <p:nvSpPr>
          <p:cNvPr id="3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el &amp; Foto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Meeresschildkröte mit einem Fischschwarm, die unter Wasser schwimmt"/>
          <p:cNvSpPr/>
          <p:nvPr>
            <p:ph type="pic" idx="21"/>
          </p:nvPr>
        </p:nvSpPr>
        <p:spPr>
          <a:xfrm>
            <a:off x="9626600" y="-2"/>
            <a:ext cx="21901493" cy="137160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Lini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chemeClr val="accent1"/>
                </a:solidFill>
              </a:defRPr>
            </a:pPr>
          </a:p>
        </p:txBody>
      </p:sp>
      <p:sp>
        <p:nvSpPr>
          <p:cNvPr id="40" name="Linie"/>
          <p:cNvSpPr/>
          <p:nvPr/>
        </p:nvSpPr>
        <p:spPr>
          <a:xfrm>
            <a:off x="639141" y="692907"/>
            <a:ext cx="23114004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chemeClr val="accent1"/>
                </a:solidFill>
              </a:defRPr>
            </a:pPr>
          </a:p>
        </p:txBody>
      </p:sp>
      <p:sp>
        <p:nvSpPr>
          <p:cNvPr id="41" name="Textebene 1…"/>
          <p:cNvSpPr txBox="1"/>
          <p:nvPr>
            <p:ph type="body" sz="quarter" idx="1" hasCustomPrompt="1"/>
          </p:nvPr>
        </p:nvSpPr>
        <p:spPr>
          <a:xfrm>
            <a:off x="571500" y="12269258"/>
            <a:ext cx="11049000" cy="555246"/>
          </a:xfrm>
          <a:prstGeom prst="rect">
            <a:avLst/>
          </a:prstGeom>
        </p:spPr>
        <p:txBody>
          <a:bodyPr anchor="t"/>
          <a:lstStyle>
            <a:lvl1pPr defTabSz="825500">
              <a:lnSpc>
                <a:spcPct val="100000"/>
              </a:lnSpc>
              <a:defRPr b="1" cap="all" spc="168" sz="28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  <a:lvl2pPr defTabSz="825500">
              <a:lnSpc>
                <a:spcPct val="100000"/>
              </a:lnSpc>
              <a:defRPr b="1" cap="all" spc="168" sz="28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2pPr>
            <a:lvl3pPr defTabSz="825500">
              <a:lnSpc>
                <a:spcPct val="100000"/>
              </a:lnSpc>
              <a:defRPr b="1" cap="all" spc="168" sz="28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3pPr>
            <a:lvl4pPr defTabSz="825500">
              <a:lnSpc>
                <a:spcPct val="100000"/>
              </a:lnSpc>
              <a:defRPr b="1" cap="all" spc="168" sz="28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4pPr>
            <a:lvl5pPr defTabSz="825500">
              <a:lnSpc>
                <a:spcPct val="100000"/>
              </a:lnSpc>
              <a:defRPr b="1" cap="all" spc="168" sz="28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5pPr>
          </a:lstStyle>
          <a:p>
            <a:pPr/>
            <a:r>
              <a:t>Autor:in und Datum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2" name="Folientitel"/>
          <p:cNvSpPr txBox="1"/>
          <p:nvPr>
            <p:ph type="title" hasCustomPrompt="1"/>
          </p:nvPr>
        </p:nvSpPr>
        <p:spPr>
          <a:xfrm>
            <a:off x="571500" y="4770137"/>
            <a:ext cx="11049000" cy="7036979"/>
          </a:xfrm>
          <a:prstGeom prst="rect">
            <a:avLst/>
          </a:prstGeom>
        </p:spPr>
        <p:txBody>
          <a:bodyPr/>
          <a:lstStyle>
            <a:lvl1pPr>
              <a:defRPr spc="-300" sz="15000">
                <a:solidFill>
                  <a:schemeClr val="accent1"/>
                </a:solidFill>
                <a:latin typeface="Founders Grotesk Semibold"/>
                <a:ea typeface="Founders Grotesk Semibold"/>
                <a:cs typeface="Founders Grotesk Semibold"/>
                <a:sym typeface="Founders Grotesk Semibold"/>
              </a:defRPr>
            </a:lvl1pPr>
          </a:lstStyle>
          <a:p>
            <a:pPr/>
            <a:r>
              <a:t>Folientitel</a:t>
            </a:r>
          </a:p>
        </p:txBody>
      </p:sp>
      <p:sp>
        <p:nvSpPr>
          <p:cNvPr id="4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el &amp; Punk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Lini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1143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chemeClr val="accent1"/>
                </a:solidFill>
              </a:defRPr>
            </a:pPr>
          </a:p>
        </p:txBody>
      </p:sp>
      <p:sp>
        <p:nvSpPr>
          <p:cNvPr id="51" name="Linie"/>
          <p:cNvSpPr/>
          <p:nvPr/>
        </p:nvSpPr>
        <p:spPr>
          <a:xfrm>
            <a:off x="639141" y="692907"/>
            <a:ext cx="23114004" cy="1"/>
          </a:xfrm>
          <a:prstGeom prst="line">
            <a:avLst/>
          </a:prstGeom>
          <a:ln w="1143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chemeClr val="accent1"/>
                </a:solidFill>
              </a:defRPr>
            </a:pPr>
          </a:p>
        </p:txBody>
      </p:sp>
      <p:sp>
        <p:nvSpPr>
          <p:cNvPr id="52" name="Textebene 1…"/>
          <p:cNvSpPr txBox="1"/>
          <p:nvPr>
            <p:ph type="body" sz="quarter" idx="1" hasCustomPrompt="1"/>
          </p:nvPr>
        </p:nvSpPr>
        <p:spPr>
          <a:xfrm>
            <a:off x="571500" y="12269258"/>
            <a:ext cx="23241000" cy="555246"/>
          </a:xfrm>
          <a:prstGeom prst="rect">
            <a:avLst/>
          </a:prstGeom>
        </p:spPr>
        <p:txBody>
          <a:bodyPr anchor="t"/>
          <a:lstStyle>
            <a:lvl1pPr defTabSz="825500">
              <a:lnSpc>
                <a:spcPct val="100000"/>
              </a:lnSpc>
              <a:defRPr b="1" cap="all" spc="168" sz="28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  <a:lvl2pPr defTabSz="825500">
              <a:lnSpc>
                <a:spcPct val="100000"/>
              </a:lnSpc>
              <a:defRPr b="1" cap="all" spc="168" sz="28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2pPr>
            <a:lvl3pPr defTabSz="825500">
              <a:lnSpc>
                <a:spcPct val="100000"/>
              </a:lnSpc>
              <a:defRPr b="1" cap="all" spc="168" sz="28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3pPr>
            <a:lvl4pPr defTabSz="825500">
              <a:lnSpc>
                <a:spcPct val="100000"/>
              </a:lnSpc>
              <a:defRPr b="1" cap="all" spc="168" sz="28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4pPr>
            <a:lvl5pPr defTabSz="825500">
              <a:lnSpc>
                <a:spcPct val="100000"/>
              </a:lnSpc>
              <a:defRPr b="1" cap="all" spc="168" sz="2800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5pPr>
          </a:lstStyle>
          <a:p>
            <a:pPr/>
            <a:r>
              <a:t>Autor:in und Datum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Textebene 1…"/>
          <p:cNvSpPr txBox="1"/>
          <p:nvPr>
            <p:ph type="body" idx="21" hasCustomPrompt="1"/>
          </p:nvPr>
        </p:nvSpPr>
        <p:spPr>
          <a:xfrm>
            <a:off x="571500" y="3904441"/>
            <a:ext cx="23241000" cy="7697009"/>
          </a:xfrm>
          <a:prstGeom prst="rect">
            <a:avLst/>
          </a:prstGeom>
        </p:spPr>
        <p:txBody>
          <a:bodyPr anchor="t"/>
          <a:lstStyle>
            <a:lvl1pPr marL="457200" indent="-457200" defTabSz="825500"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defRPr spc="-100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1pPr>
          </a:lstStyle>
          <a:p>
            <a:pPr/>
            <a:r>
              <a:t>Text für Folienpunkt</a:t>
            </a:r>
          </a:p>
        </p:txBody>
      </p:sp>
      <p:sp>
        <p:nvSpPr>
          <p:cNvPr id="54" name="Folientitel"/>
          <p:cNvSpPr txBox="1"/>
          <p:nvPr>
            <p:ph type="title" hasCustomPrompt="1"/>
          </p:nvPr>
        </p:nvSpPr>
        <p:spPr>
          <a:xfrm>
            <a:off x="571500" y="652482"/>
            <a:ext cx="23241000" cy="1951018"/>
          </a:xfrm>
          <a:prstGeom prst="rect">
            <a:avLst/>
          </a:prstGeom>
        </p:spPr>
        <p:txBody>
          <a:bodyPr/>
          <a:lstStyle>
            <a:lvl1pPr>
              <a:lnSpc>
                <a:spcPct val="60000"/>
              </a:lnSpc>
              <a:defRPr spc="-239" sz="12000">
                <a:solidFill>
                  <a:schemeClr val="accent1"/>
                </a:solidFill>
                <a:latin typeface="Founders Grotesk Semibold"/>
                <a:ea typeface="Founders Grotesk Semibold"/>
                <a:cs typeface="Founders Grotesk Semibold"/>
                <a:sym typeface="Founders Grotesk Semibold"/>
              </a:defRPr>
            </a:lvl1pPr>
          </a:lstStyle>
          <a:p>
            <a:pPr/>
            <a:r>
              <a:t>Folientitel</a:t>
            </a:r>
          </a:p>
        </p:txBody>
      </p:sp>
      <p:sp>
        <p:nvSpPr>
          <p:cNvPr id="55" name="Foliennummer"/>
          <p:cNvSpPr txBox="1"/>
          <p:nvPr>
            <p:ph type="sldNum" sz="quarter" idx="2"/>
          </p:nvPr>
        </p:nvSpPr>
        <p:spPr>
          <a:xfrm>
            <a:off x="23436122" y="12268200"/>
            <a:ext cx="371756" cy="55524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unkt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Linie"/>
          <p:cNvSpPr/>
          <p:nvPr/>
        </p:nvSpPr>
        <p:spPr>
          <a:xfrm>
            <a:off x="634999" y="12192000"/>
            <a:ext cx="23118144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chemeClr val="accent1"/>
                </a:solidFill>
              </a:defRPr>
            </a:pPr>
          </a:p>
        </p:txBody>
      </p:sp>
      <p:sp>
        <p:nvSpPr>
          <p:cNvPr id="63" name="Linie"/>
          <p:cNvSpPr/>
          <p:nvPr/>
        </p:nvSpPr>
        <p:spPr>
          <a:xfrm>
            <a:off x="639141" y="692907"/>
            <a:ext cx="23114004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chemeClr val="accent1"/>
                </a:solidFill>
              </a:defRPr>
            </a:pPr>
          </a:p>
        </p:txBody>
      </p:sp>
      <p:sp>
        <p:nvSpPr>
          <p:cNvPr id="64" name="Textebene 1…"/>
          <p:cNvSpPr txBox="1"/>
          <p:nvPr>
            <p:ph type="body" idx="1" hasCustomPrompt="1"/>
          </p:nvPr>
        </p:nvSpPr>
        <p:spPr>
          <a:xfrm>
            <a:off x="571500" y="3898900"/>
            <a:ext cx="23241000" cy="7696200"/>
          </a:xfrm>
          <a:prstGeom prst="rect">
            <a:avLst/>
          </a:prstGeom>
        </p:spPr>
        <p:txBody>
          <a:bodyPr numCol="2" spcCol="1162050" anchor="t"/>
          <a:lstStyle>
            <a:lvl1pPr marL="457200" indent="-457200" defTabSz="825500"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1pPr>
            <a:lvl2pPr marL="914400" indent="-457200" defTabSz="825500"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2pPr>
            <a:lvl3pPr marL="1371600" indent="-457200" defTabSz="825500"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3pPr>
            <a:lvl4pPr marL="1828800" indent="-457200" defTabSz="825500"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4pPr>
            <a:lvl5pPr marL="2286000" indent="-457200" defTabSz="825500"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5pPr>
          </a:lstStyle>
          <a:p>
            <a:pPr/>
            <a:r>
              <a:t>Text für Folienpunkt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el, Punkt &amp; F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ebene 1…"/>
          <p:cNvSpPr txBox="1"/>
          <p:nvPr>
            <p:ph type="body" sz="quarter" idx="1" hasCustomPrompt="1"/>
          </p:nvPr>
        </p:nvSpPr>
        <p:spPr>
          <a:xfrm>
            <a:off x="13157200" y="1852247"/>
            <a:ext cx="10256839" cy="1310643"/>
          </a:xfrm>
          <a:prstGeom prst="rect">
            <a:avLst/>
          </a:prstGeom>
        </p:spPr>
        <p:txBody>
          <a:bodyPr/>
          <a:lstStyle>
            <a:lvl1pPr>
              <a:defRPr spc="-79" sz="7900">
                <a:latin typeface="Founders Grotesk"/>
                <a:ea typeface="Founders Grotesk"/>
                <a:cs typeface="Founders Grotesk"/>
                <a:sym typeface="Founders Grotesk"/>
              </a:defRPr>
            </a:lvl1pPr>
            <a:lvl2pPr>
              <a:defRPr spc="-79" sz="7900">
                <a:latin typeface="Founders Grotesk"/>
                <a:ea typeface="Founders Grotesk"/>
                <a:cs typeface="Founders Grotesk"/>
                <a:sym typeface="Founders Grotesk"/>
              </a:defRPr>
            </a:lvl2pPr>
            <a:lvl3pPr>
              <a:defRPr spc="-79" sz="7900">
                <a:latin typeface="Founders Grotesk"/>
                <a:ea typeface="Founders Grotesk"/>
                <a:cs typeface="Founders Grotesk"/>
                <a:sym typeface="Founders Grotesk"/>
              </a:defRPr>
            </a:lvl3pPr>
            <a:lvl4pPr>
              <a:defRPr spc="-79" sz="7900">
                <a:latin typeface="Founders Grotesk"/>
                <a:ea typeface="Founders Grotesk"/>
                <a:cs typeface="Founders Grotesk"/>
                <a:sym typeface="Founders Grotesk"/>
              </a:defRPr>
            </a:lvl4pPr>
            <a:lvl5pPr>
              <a:defRPr spc="-79" sz="7900">
                <a:latin typeface="Founders Grotesk"/>
                <a:ea typeface="Founders Grotesk"/>
                <a:cs typeface="Founders Grotesk"/>
                <a:sym typeface="Founders Grotesk"/>
              </a:defRPr>
            </a:lvl5pPr>
          </a:lstStyle>
          <a:p>
            <a:pPr/>
            <a:r>
              <a:t>Folien-Untertitel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Tölpel-Seevogel mit blauen Füßen, der auf Sand steht"/>
          <p:cNvSpPr/>
          <p:nvPr>
            <p:ph type="pic" idx="21"/>
          </p:nvPr>
        </p:nvSpPr>
        <p:spPr>
          <a:xfrm>
            <a:off x="0" y="-671784"/>
            <a:ext cx="12196747" cy="1505959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4" name="Lini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chemeClr val="accent1"/>
                </a:solidFill>
              </a:defRPr>
            </a:pPr>
          </a:p>
        </p:txBody>
      </p:sp>
      <p:sp>
        <p:nvSpPr>
          <p:cNvPr id="75" name="Linie"/>
          <p:cNvSpPr/>
          <p:nvPr/>
        </p:nvSpPr>
        <p:spPr>
          <a:xfrm>
            <a:off x="639141" y="692907"/>
            <a:ext cx="23114004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chemeClr val="accent1"/>
                </a:solidFill>
              </a:defRPr>
            </a:pPr>
          </a:p>
        </p:txBody>
      </p:sp>
      <p:sp>
        <p:nvSpPr>
          <p:cNvPr id="76" name="Folientitel"/>
          <p:cNvSpPr txBox="1"/>
          <p:nvPr>
            <p:ph type="title" hasCustomPrompt="1"/>
          </p:nvPr>
        </p:nvSpPr>
        <p:spPr>
          <a:xfrm>
            <a:off x="13157200" y="864810"/>
            <a:ext cx="10256839" cy="1308101"/>
          </a:xfrm>
          <a:prstGeom prst="rect">
            <a:avLst/>
          </a:prstGeom>
        </p:spPr>
        <p:txBody>
          <a:bodyPr anchor="b"/>
          <a:lstStyle>
            <a:lvl1pPr>
              <a:defRPr spc="0">
                <a:solidFill>
                  <a:schemeClr val="accent1"/>
                </a:solidFill>
                <a:latin typeface="Founders Grotesk Semibold"/>
                <a:ea typeface="Founders Grotesk Semibold"/>
                <a:cs typeface="Founders Grotesk Semibold"/>
                <a:sym typeface="Founders Grotesk Semibold"/>
              </a:defRPr>
            </a:lvl1pPr>
          </a:lstStyle>
          <a:p>
            <a:pPr/>
            <a:r>
              <a:t>Folientitel </a:t>
            </a:r>
          </a:p>
        </p:txBody>
      </p:sp>
      <p:sp>
        <p:nvSpPr>
          <p:cNvPr id="77" name="Textebene 1…"/>
          <p:cNvSpPr txBox="1"/>
          <p:nvPr>
            <p:ph type="body" sz="half" idx="22" hasCustomPrompt="1"/>
          </p:nvPr>
        </p:nvSpPr>
        <p:spPr>
          <a:xfrm>
            <a:off x="13157200" y="3904441"/>
            <a:ext cx="10256839" cy="7303309"/>
          </a:xfrm>
          <a:prstGeom prst="rect">
            <a:avLst/>
          </a:prstGeom>
        </p:spPr>
        <p:txBody>
          <a:bodyPr anchor="t"/>
          <a:lstStyle>
            <a:lvl1pPr marL="457200" indent="-457200" defTabSz="825500"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defRPr spc="-100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1pPr>
          </a:lstStyle>
          <a:p>
            <a:pPr/>
            <a:r>
              <a:t>Text für Folienpunkt</a:t>
            </a:r>
          </a:p>
        </p:txBody>
      </p:sp>
      <p:sp>
        <p:nvSpPr>
          <p:cNvPr id="7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bschnitt">
    <p:bg>
      <p:bgPr>
        <a:solidFill>
          <a:srgbClr val="AFFF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Lini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chemeClr val="accent1"/>
                </a:solidFill>
              </a:defRPr>
            </a:pPr>
          </a:p>
        </p:txBody>
      </p:sp>
      <p:sp>
        <p:nvSpPr>
          <p:cNvPr id="86" name="Linie"/>
          <p:cNvSpPr/>
          <p:nvPr/>
        </p:nvSpPr>
        <p:spPr>
          <a:xfrm>
            <a:off x="635000" y="9443335"/>
            <a:ext cx="23114000" cy="1"/>
          </a:xfrm>
          <a:prstGeom prst="line">
            <a:avLst/>
          </a:prstGeom>
          <a:ln w="1143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chemeClr val="accent1"/>
                </a:solidFill>
              </a:defRPr>
            </a:pPr>
          </a:p>
        </p:txBody>
      </p:sp>
      <p:sp>
        <p:nvSpPr>
          <p:cNvPr id="87" name="Titel des Abschnitts"/>
          <p:cNvSpPr txBox="1"/>
          <p:nvPr>
            <p:ph type="title" hasCustomPrompt="1"/>
          </p:nvPr>
        </p:nvSpPr>
        <p:spPr>
          <a:xfrm>
            <a:off x="571500" y="9530978"/>
            <a:ext cx="23241000" cy="2019302"/>
          </a:xfrm>
          <a:prstGeom prst="rect">
            <a:avLst/>
          </a:prstGeom>
        </p:spPr>
        <p:txBody>
          <a:bodyPr anchor="b"/>
          <a:lstStyle>
            <a:lvl1pPr>
              <a:lnSpc>
                <a:spcPct val="70000"/>
              </a:lnSpc>
              <a:defRPr spc="-300" sz="15000">
                <a:solidFill>
                  <a:schemeClr val="accent1"/>
                </a:solidFill>
                <a:latin typeface="Founders Grotesk Semibold"/>
                <a:ea typeface="Founders Grotesk Semibold"/>
                <a:cs typeface="Founders Grotesk Semibold"/>
                <a:sym typeface="Founders Grotesk Semibold"/>
              </a:defRPr>
            </a:lvl1pPr>
          </a:lstStyle>
          <a:p>
            <a:pPr/>
            <a:r>
              <a:t>Titel des Abschnitts</a:t>
            </a:r>
          </a:p>
        </p:txBody>
      </p:sp>
      <p:sp>
        <p:nvSpPr>
          <p:cNvPr id="8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Nur Titel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Lini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chemeClr val="accent1"/>
                </a:solidFill>
              </a:defRPr>
            </a:pPr>
          </a:p>
        </p:txBody>
      </p:sp>
      <p:sp>
        <p:nvSpPr>
          <p:cNvPr id="96" name="Linie"/>
          <p:cNvSpPr/>
          <p:nvPr/>
        </p:nvSpPr>
        <p:spPr>
          <a:xfrm>
            <a:off x="639141" y="692907"/>
            <a:ext cx="23114004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chemeClr val="accent1"/>
                </a:solidFill>
              </a:defRPr>
            </a:pPr>
          </a:p>
        </p:txBody>
      </p:sp>
      <p:sp>
        <p:nvSpPr>
          <p:cNvPr id="97" name="Folientitel"/>
          <p:cNvSpPr txBox="1"/>
          <p:nvPr>
            <p:ph type="title" hasCustomPrompt="1"/>
          </p:nvPr>
        </p:nvSpPr>
        <p:spPr>
          <a:xfrm>
            <a:off x="571500" y="715982"/>
            <a:ext cx="23241000" cy="1951018"/>
          </a:xfrm>
          <a:prstGeom prst="rect">
            <a:avLst/>
          </a:prstGeom>
        </p:spPr>
        <p:txBody>
          <a:bodyPr/>
          <a:lstStyle>
            <a:lvl1pPr>
              <a:lnSpc>
                <a:spcPct val="60000"/>
              </a:lnSpc>
              <a:defRPr spc="-239" sz="12000">
                <a:solidFill>
                  <a:schemeClr val="accent1"/>
                </a:solidFill>
                <a:latin typeface="Founders Grotesk Semibold"/>
                <a:ea typeface="Founders Grotesk Semibold"/>
                <a:cs typeface="Founders Grotesk Semibold"/>
                <a:sym typeface="Founders Grotesk Semibold"/>
              </a:defRPr>
            </a:lvl1pPr>
          </a:lstStyle>
          <a:p>
            <a:pPr/>
            <a:r>
              <a:t>Folientitel </a:t>
            </a:r>
          </a:p>
        </p:txBody>
      </p:sp>
      <p:sp>
        <p:nvSpPr>
          <p:cNvPr id="9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genda">
    <p:bg>
      <p:bgPr>
        <a:solidFill>
          <a:srgbClr val="0000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Linie"/>
          <p:cNvSpPr/>
          <p:nvPr/>
        </p:nvSpPr>
        <p:spPr>
          <a:xfrm>
            <a:off x="639141" y="692907"/>
            <a:ext cx="23114004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chemeClr val="accent1"/>
                </a:solidFill>
              </a:defRPr>
            </a:pPr>
          </a:p>
        </p:txBody>
      </p:sp>
      <p:sp>
        <p:nvSpPr>
          <p:cNvPr id="106" name="Agenda-Titel"/>
          <p:cNvSpPr txBox="1"/>
          <p:nvPr>
            <p:ph type="title" hasCustomPrompt="1"/>
          </p:nvPr>
        </p:nvSpPr>
        <p:spPr>
          <a:xfrm>
            <a:off x="575640" y="881081"/>
            <a:ext cx="23241003" cy="1951019"/>
          </a:xfrm>
          <a:prstGeom prst="rect">
            <a:avLst/>
          </a:prstGeom>
        </p:spPr>
        <p:txBody>
          <a:bodyPr/>
          <a:lstStyle/>
          <a:p>
            <a:pPr/>
            <a:r>
              <a:t>Agenda-Titel</a:t>
            </a:r>
          </a:p>
        </p:txBody>
      </p:sp>
      <p:sp>
        <p:nvSpPr>
          <p:cNvPr id="107" name="Textebene 1…"/>
          <p:cNvSpPr txBox="1"/>
          <p:nvPr>
            <p:ph type="body" idx="1" hasCustomPrompt="1"/>
          </p:nvPr>
        </p:nvSpPr>
        <p:spPr>
          <a:xfrm>
            <a:off x="575640" y="3276600"/>
            <a:ext cx="23241003" cy="9870679"/>
          </a:xfrm>
          <a:prstGeom prst="rect">
            <a:avLst/>
          </a:prstGeom>
        </p:spPr>
        <p:txBody>
          <a:bodyPr anchor="t"/>
          <a:lstStyle>
            <a:lvl1pPr defTabSz="469900">
              <a:lnSpc>
                <a:spcPct val="120000"/>
              </a:lnSpc>
              <a:tabLst>
                <a:tab pos="469900" algn="l"/>
              </a:tabLst>
              <a:defRPr spc="0" sz="8000">
                <a:solidFill>
                  <a:srgbClr val="C3CCB0"/>
                </a:solidFill>
              </a:defRPr>
            </a:lvl1pPr>
            <a:lvl2pPr defTabSz="469900">
              <a:lnSpc>
                <a:spcPct val="120000"/>
              </a:lnSpc>
              <a:tabLst>
                <a:tab pos="469900" algn="l"/>
              </a:tabLst>
              <a:defRPr spc="0" sz="8000">
                <a:solidFill>
                  <a:srgbClr val="C3CCB0"/>
                </a:solidFill>
              </a:defRPr>
            </a:lvl2pPr>
            <a:lvl3pPr defTabSz="469900">
              <a:lnSpc>
                <a:spcPct val="120000"/>
              </a:lnSpc>
              <a:tabLst>
                <a:tab pos="469900" algn="l"/>
              </a:tabLst>
              <a:defRPr spc="0" sz="8000">
                <a:solidFill>
                  <a:srgbClr val="C3CCB0"/>
                </a:solidFill>
              </a:defRPr>
            </a:lvl3pPr>
            <a:lvl4pPr defTabSz="469900">
              <a:lnSpc>
                <a:spcPct val="120000"/>
              </a:lnSpc>
              <a:tabLst>
                <a:tab pos="469900" algn="l"/>
              </a:tabLst>
              <a:defRPr spc="0" sz="8000">
                <a:solidFill>
                  <a:srgbClr val="C3CCB0"/>
                </a:solidFill>
              </a:defRPr>
            </a:lvl4pPr>
            <a:lvl5pPr defTabSz="469900">
              <a:lnSpc>
                <a:spcPct val="120000"/>
              </a:lnSpc>
              <a:tabLst>
                <a:tab pos="469900" algn="l"/>
              </a:tabLst>
              <a:defRPr spc="0" sz="8000">
                <a:solidFill>
                  <a:srgbClr val="C3CCB0"/>
                </a:solidFill>
              </a:defRPr>
            </a:lvl5pPr>
          </a:lstStyle>
          <a:p>
            <a:pPr/>
            <a:r>
              <a:t>Agenda-Themen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C3D9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i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rgbClr val="000034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chemeClr val="accent1"/>
                </a:solidFill>
              </a:defRPr>
            </a:pPr>
          </a:p>
        </p:txBody>
      </p:sp>
      <p:sp>
        <p:nvSpPr>
          <p:cNvPr id="3" name="Linie"/>
          <p:cNvSpPr/>
          <p:nvPr/>
        </p:nvSpPr>
        <p:spPr>
          <a:xfrm>
            <a:off x="639141" y="692907"/>
            <a:ext cx="23114004" cy="1"/>
          </a:xfrm>
          <a:prstGeom prst="line">
            <a:avLst/>
          </a:prstGeom>
          <a:ln w="114300">
            <a:solidFill>
              <a:srgbClr val="000034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chemeClr val="accent1"/>
                </a:solidFill>
              </a:defRPr>
            </a:pPr>
          </a:p>
        </p:txBody>
      </p:sp>
      <p:sp>
        <p:nvSpPr>
          <p:cNvPr id="4" name="Textebene 1…"/>
          <p:cNvSpPr txBox="1"/>
          <p:nvPr>
            <p:ph type="body" idx="1" hasCustomPrompt="1"/>
          </p:nvPr>
        </p:nvSpPr>
        <p:spPr>
          <a:xfrm>
            <a:off x="1148059" y="9247147"/>
            <a:ext cx="22707183" cy="932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Quellenangabe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" name="Titeltext"/>
          <p:cNvSpPr txBox="1"/>
          <p:nvPr>
            <p:ph type="title"/>
          </p:nvPr>
        </p:nvSpPr>
        <p:spPr>
          <a:xfrm>
            <a:off x="3653366" y="2743200"/>
            <a:ext cx="19507201" cy="4359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6" name="Foliennummer"/>
          <p:cNvSpPr txBox="1"/>
          <p:nvPr>
            <p:ph type="sldNum" sz="quarter" idx="2"/>
          </p:nvPr>
        </p:nvSpPr>
        <p:spPr>
          <a:xfrm>
            <a:off x="23431499" y="12268200"/>
            <a:ext cx="371756" cy="55524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 defTabSz="825500">
              <a:spcBef>
                <a:spcPts val="0"/>
              </a:spcBef>
              <a:tabLst/>
              <a:defRPr spc="28" sz="2800">
                <a:solidFill>
                  <a:srgbClr val="000000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79" strike="noStrike" sz="8000" u="none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1pPr>
      <a:lvl2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79" strike="noStrike" sz="8000" u="none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2pPr>
      <a:lvl3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79" strike="noStrike" sz="8000" u="none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3pPr>
      <a:lvl4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79" strike="noStrike" sz="8000" u="none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4pPr>
      <a:lvl5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79" strike="noStrike" sz="8000" u="none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5pPr>
      <a:lvl6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79" strike="noStrike" sz="8000" u="none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6pPr>
      <a:lvl7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79" strike="noStrike" sz="8000" u="none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7pPr>
      <a:lvl8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79" strike="noStrike" sz="8000" u="none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8pPr>
      <a:lvl9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79" strike="noStrike" sz="8000" u="none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9pPr>
    </p:titleStyle>
    <p:bodyStyle>
      <a:lvl1pPr marL="0" marR="0" indent="0" algn="l" defTabSz="8172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4" strike="noStrike" sz="5400" u="none">
          <a:solidFill>
            <a:schemeClr val="accent1"/>
          </a:solidFill>
          <a:uFillTx/>
          <a:latin typeface="Founders Grotesk Semibold"/>
          <a:ea typeface="Founders Grotesk Semibold"/>
          <a:cs typeface="Founders Grotesk Semibold"/>
          <a:sym typeface="Founders Grotesk Semibold"/>
        </a:defRPr>
      </a:lvl1pPr>
      <a:lvl2pPr marL="0" marR="0" indent="0" algn="l" defTabSz="8172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4" strike="noStrike" sz="5400" u="none">
          <a:solidFill>
            <a:schemeClr val="accent1"/>
          </a:solidFill>
          <a:uFillTx/>
          <a:latin typeface="Founders Grotesk Semibold"/>
          <a:ea typeface="Founders Grotesk Semibold"/>
          <a:cs typeface="Founders Grotesk Semibold"/>
          <a:sym typeface="Founders Grotesk Semibold"/>
        </a:defRPr>
      </a:lvl2pPr>
      <a:lvl3pPr marL="0" marR="0" indent="0" algn="l" defTabSz="8172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4" strike="noStrike" sz="5400" u="none">
          <a:solidFill>
            <a:schemeClr val="accent1"/>
          </a:solidFill>
          <a:uFillTx/>
          <a:latin typeface="Founders Grotesk Semibold"/>
          <a:ea typeface="Founders Grotesk Semibold"/>
          <a:cs typeface="Founders Grotesk Semibold"/>
          <a:sym typeface="Founders Grotesk Semibold"/>
        </a:defRPr>
      </a:lvl3pPr>
      <a:lvl4pPr marL="0" marR="0" indent="0" algn="l" defTabSz="8172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4" strike="noStrike" sz="5400" u="none">
          <a:solidFill>
            <a:schemeClr val="accent1"/>
          </a:solidFill>
          <a:uFillTx/>
          <a:latin typeface="Founders Grotesk Semibold"/>
          <a:ea typeface="Founders Grotesk Semibold"/>
          <a:cs typeface="Founders Grotesk Semibold"/>
          <a:sym typeface="Founders Grotesk Semibold"/>
        </a:defRPr>
      </a:lvl4pPr>
      <a:lvl5pPr marL="0" marR="0" indent="0" algn="l" defTabSz="8172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4" strike="noStrike" sz="5400" u="none">
          <a:solidFill>
            <a:schemeClr val="accent1"/>
          </a:solidFill>
          <a:uFillTx/>
          <a:latin typeface="Founders Grotesk Semibold"/>
          <a:ea typeface="Founders Grotesk Semibold"/>
          <a:cs typeface="Founders Grotesk Semibold"/>
          <a:sym typeface="Founders Grotesk Semibold"/>
        </a:defRPr>
      </a:lvl5pPr>
      <a:lvl6pPr marL="0" marR="0" indent="0" algn="l" defTabSz="8172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4" strike="noStrike" sz="5400" u="none">
          <a:solidFill>
            <a:schemeClr val="accent1"/>
          </a:solidFill>
          <a:uFillTx/>
          <a:latin typeface="Founders Grotesk Semibold"/>
          <a:ea typeface="Founders Grotesk Semibold"/>
          <a:cs typeface="Founders Grotesk Semibold"/>
          <a:sym typeface="Founders Grotesk Semibold"/>
        </a:defRPr>
      </a:lvl6pPr>
      <a:lvl7pPr marL="0" marR="0" indent="0" algn="l" defTabSz="8172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4" strike="noStrike" sz="5400" u="none">
          <a:solidFill>
            <a:schemeClr val="accent1"/>
          </a:solidFill>
          <a:uFillTx/>
          <a:latin typeface="Founders Grotesk Semibold"/>
          <a:ea typeface="Founders Grotesk Semibold"/>
          <a:cs typeface="Founders Grotesk Semibold"/>
          <a:sym typeface="Founders Grotesk Semibold"/>
        </a:defRPr>
      </a:lvl7pPr>
      <a:lvl8pPr marL="0" marR="0" indent="0" algn="l" defTabSz="8172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4" strike="noStrike" sz="5400" u="none">
          <a:solidFill>
            <a:schemeClr val="accent1"/>
          </a:solidFill>
          <a:uFillTx/>
          <a:latin typeface="Founders Grotesk Semibold"/>
          <a:ea typeface="Founders Grotesk Semibold"/>
          <a:cs typeface="Founders Grotesk Semibold"/>
          <a:sym typeface="Founders Grotesk Semibold"/>
        </a:defRPr>
      </a:lvl8pPr>
      <a:lvl9pPr marL="0" marR="0" indent="0" algn="l" defTabSz="8172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4" strike="noStrike" sz="5400" u="none">
          <a:solidFill>
            <a:schemeClr val="accent1"/>
          </a:solidFill>
          <a:uFillTx/>
          <a:latin typeface="Founders Grotesk Semibold"/>
          <a:ea typeface="Founders Grotesk Semibold"/>
          <a:cs typeface="Founders Grotesk Semibold"/>
          <a:sym typeface="Founders Grotesk Semibold"/>
        </a:defRPr>
      </a:lvl9pPr>
    </p:bodyStyle>
    <p:otherStyle>
      <a:lvl1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1pPr>
      <a:lvl2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2pPr>
      <a:lvl3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3pPr>
      <a:lvl4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4pPr>
      <a:lvl5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5pPr>
      <a:lvl6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6pPr>
      <a:lvl7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7pPr>
      <a:lvl8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8pPr>
      <a:lvl9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Relationship Id="rId3" Type="http://schemas.openxmlformats.org/officeDocument/2006/relationships/image" Target="../media/image6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hyperlink" Target="http://nabu.de" TargetMode="External"/><Relationship Id="rId4" Type="http://schemas.openxmlformats.org/officeDocument/2006/relationships/hyperlink" Target="http://mdr.de" TargetMode="External"/><Relationship Id="rId5" Type="http://schemas.openxmlformats.org/officeDocument/2006/relationships/hyperlink" Target="http://zeit.de" TargetMode="External"/><Relationship Id="rId6" Type="http://schemas.openxmlformats.org/officeDocument/2006/relationships/hyperlink" Target="http://wwf.de" TargetMode="External"/><Relationship Id="rId7" Type="http://schemas.openxmlformats.org/officeDocument/2006/relationships/hyperlink" Target="http://zdf.de" TargetMode="External"/><Relationship Id="rId8" Type="http://schemas.openxmlformats.org/officeDocument/2006/relationships/hyperlink" Target="http://beyondsurfing.de" TargetMode="External"/><Relationship Id="rId9" Type="http://schemas.openxmlformats.org/officeDocument/2006/relationships/hyperlink" Target="http://eskp.de" TargetMode="External"/><Relationship Id="rId10" Type="http://schemas.openxmlformats.org/officeDocument/2006/relationships/hyperlink" Target="http://boell.de" TargetMode="Externa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hyperlink" Target="http://utopia.de" TargetMode="External"/><Relationship Id="rId4" Type="http://schemas.openxmlformats.org/officeDocument/2006/relationships/hyperlink" Target="http://oceancare.org" TargetMode="External"/><Relationship Id="rId5" Type="http://schemas.openxmlformats.org/officeDocument/2006/relationships/hyperlink" Target="http://europarl.europa.eu" TargetMode="External"/><Relationship Id="rId6" Type="http://schemas.openxmlformats.org/officeDocument/2006/relationships/hyperlink" Target="http://polarstern-energie.de" TargetMode="Externa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G_6895.jpeg" descr="IMG_6895.jpeg"/>
          <p:cNvPicPr>
            <a:picLocks noChangeAspect="1"/>
          </p:cNvPicPr>
          <p:nvPr>
            <p:ph type="pic" idx="21"/>
          </p:nvPr>
        </p:nvPicPr>
        <p:blipFill>
          <a:blip r:embed="rId3">
            <a:extLst/>
          </a:blip>
          <a:srcRect l="16666" t="0" r="16666" b="0"/>
          <a:stretch>
            <a:fillRect/>
          </a:stretch>
        </p:blipFill>
        <p:spPr>
          <a:xfrm>
            <a:off x="12192000" y="-2"/>
            <a:ext cx="12192001" cy="13716003"/>
          </a:xfrm>
          <a:prstGeom prst="rect">
            <a:avLst/>
          </a:prstGeom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173" name="Lini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1143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chemeClr val="accent1"/>
                </a:solidFill>
              </a:defRPr>
            </a:pPr>
          </a:p>
        </p:txBody>
      </p:sp>
      <p:sp>
        <p:nvSpPr>
          <p:cNvPr id="174" name="Linie"/>
          <p:cNvSpPr/>
          <p:nvPr/>
        </p:nvSpPr>
        <p:spPr>
          <a:xfrm>
            <a:off x="639141" y="692907"/>
            <a:ext cx="23114004" cy="1"/>
          </a:xfrm>
          <a:prstGeom prst="line">
            <a:avLst/>
          </a:prstGeom>
          <a:ln w="1143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chemeClr val="accent1"/>
                </a:solidFill>
              </a:defRPr>
            </a:pPr>
          </a:p>
        </p:txBody>
      </p:sp>
      <p:sp>
        <p:nvSpPr>
          <p:cNvPr id="175" name="Lisa-Marie Kessel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pc="100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Lisa-Marie Kessel</a:t>
            </a:r>
          </a:p>
        </p:txBody>
      </p:sp>
      <p:sp>
        <p:nvSpPr>
          <p:cNvPr id="176" name="Meeresverschmutzung und Europas Beitrag"/>
          <p:cNvSpPr txBox="1"/>
          <p:nvPr>
            <p:ph type="title"/>
          </p:nvPr>
        </p:nvSpPr>
        <p:spPr>
          <a:xfrm>
            <a:off x="500339" y="4762210"/>
            <a:ext cx="11937880" cy="7036980"/>
          </a:xfrm>
          <a:prstGeom prst="rect">
            <a:avLst/>
          </a:prstGeom>
        </p:spPr>
        <p:txBody>
          <a:bodyPr/>
          <a:lstStyle>
            <a:lvl1pPr>
              <a:defRPr b="1" spc="-200" sz="9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Meeresverschmutzung und Europas Beitrag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IMG_7089.jpeg" descr="IMG_7089.jpeg"/>
          <p:cNvPicPr>
            <a:picLocks noChangeAspect="1"/>
          </p:cNvPicPr>
          <p:nvPr>
            <p:ph type="pic" idx="21"/>
          </p:nvPr>
        </p:nvPicPr>
        <p:blipFill>
          <a:blip r:embed="rId3">
            <a:extLst/>
          </a:blip>
          <a:srcRect l="0" t="7855" r="0" b="7855"/>
          <a:stretch>
            <a:fillRect/>
          </a:stretch>
        </p:blipFill>
        <p:spPr>
          <a:xfrm>
            <a:off x="1548804" y="871338"/>
            <a:ext cx="21286208" cy="1197349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G_6896.jpeg" descr="IMG_6896.jpeg"/>
          <p:cNvPicPr>
            <a:picLocks noChangeAspect="1"/>
          </p:cNvPicPr>
          <p:nvPr>
            <p:ph type="pic" idx="21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3646289" y="1159667"/>
            <a:ext cx="17091596" cy="1139662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- verunreinigt die Küsten…"/>
          <p:cNvSpPr txBox="1"/>
          <p:nvPr>
            <p:ph type="body" idx="1"/>
          </p:nvPr>
        </p:nvSpPr>
        <p:spPr>
          <a:xfrm>
            <a:off x="571500" y="3685204"/>
            <a:ext cx="23241000" cy="769701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verunreinigt die Küsten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Tiere verfangen sich im Müll                                                                                                                                          &gt; ertrinken und sterben                                                                                                                                                      &gt; verletzen sich schwer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Tiere verschlucken Müll                                                                                                                                                 &gt; können keine Nahrung mehr verdauen                                                                                                                         &gt; es lagern sich toxische chemische Schadstoffe in ihrem Organismen ab                                                               &gt; beeinflusst ihr Erbgut und ihren Hormonhaushalt</a:t>
            </a:r>
          </a:p>
        </p:txBody>
      </p:sp>
      <p:sp>
        <p:nvSpPr>
          <p:cNvPr id="205" name="3. Was sind die Folgen der Meeresverschmutzung?"/>
          <p:cNvSpPr txBox="1"/>
          <p:nvPr>
            <p:ph type="title"/>
          </p:nvPr>
        </p:nvSpPr>
        <p:spPr>
          <a:xfrm>
            <a:off x="571500" y="1322584"/>
            <a:ext cx="23241000" cy="1609985"/>
          </a:xfrm>
          <a:prstGeom prst="rect">
            <a:avLst/>
          </a:prstGeom>
        </p:spPr>
        <p:txBody>
          <a:bodyPr/>
          <a:lstStyle>
            <a:lvl1pPr>
              <a:defRPr b="1" spc="-200" sz="8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3. Was sind die Folgen der Meeresverschmutzung?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- Menschen nehmen mit Hilfe von Nahrung Plastik zu sich                                                                                              &gt; Auswirkungen sind unbekannt…"/>
          <p:cNvSpPr txBox="1"/>
          <p:nvPr>
            <p:ph type="body" idx="1"/>
          </p:nvPr>
        </p:nvSpPr>
        <p:spPr>
          <a:xfrm>
            <a:off x="571500" y="3685204"/>
            <a:ext cx="23241000" cy="769701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Menschen nehmen mit Hilfe von Nahrung Plastik zu sich                                                                                              &gt; Auswirkungen sind unbekannt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wirtschaftliche Verluste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Filtertiere sterben </a:t>
            </a:r>
          </a:p>
        </p:txBody>
      </p:sp>
      <p:sp>
        <p:nvSpPr>
          <p:cNvPr id="208" name="3. Was sind die Folgen der Meeresverschmutzung?"/>
          <p:cNvSpPr txBox="1"/>
          <p:nvPr>
            <p:ph type="title"/>
          </p:nvPr>
        </p:nvSpPr>
        <p:spPr>
          <a:xfrm>
            <a:off x="571500" y="1322584"/>
            <a:ext cx="23241000" cy="1609985"/>
          </a:xfrm>
          <a:prstGeom prst="rect">
            <a:avLst/>
          </a:prstGeom>
        </p:spPr>
        <p:txBody>
          <a:bodyPr/>
          <a:lstStyle>
            <a:lvl1pPr>
              <a:defRPr b="1" spc="-200" sz="8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3. Was sind die Folgen der Meeresverschmutzung?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IMG_7088.jpeg" descr="IMG_7088.jpeg"/>
          <p:cNvPicPr>
            <a:picLocks noChangeAspect="1"/>
          </p:cNvPicPr>
          <p:nvPr>
            <p:ph type="pic" idx="21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1484907" y="835222"/>
            <a:ext cx="21414005" cy="1204537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IMG_6898.jpeg" descr="IMG_6898.jpeg"/>
          <p:cNvPicPr>
            <a:picLocks noChangeAspect="1"/>
          </p:cNvPicPr>
          <p:nvPr>
            <p:ph type="pic" idx="21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3281841" y="809029"/>
            <a:ext cx="18179852" cy="1209786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- plastikfreie Verpackungen benutzen…"/>
          <p:cNvSpPr txBox="1"/>
          <p:nvPr>
            <p:ph type="body" idx="1"/>
          </p:nvPr>
        </p:nvSpPr>
        <p:spPr>
          <a:xfrm>
            <a:off x="571500" y="3904441"/>
            <a:ext cx="23241000" cy="769700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plastikfreie Verpackungen benutzen 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Mehrwegflaschen benutzen 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seine eigenen Tragetaschen nutzen 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Organisationen unterstützen ( Beispielsweise: OceanCare )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Plastikmüll vermeiden</a:t>
            </a:r>
          </a:p>
        </p:txBody>
      </p:sp>
      <p:sp>
        <p:nvSpPr>
          <p:cNvPr id="215" name="4. Was kann die Bevölkerung dagegen tun?"/>
          <p:cNvSpPr txBox="1"/>
          <p:nvPr>
            <p:ph type="title"/>
          </p:nvPr>
        </p:nvSpPr>
        <p:spPr>
          <a:xfrm>
            <a:off x="571500" y="1522256"/>
            <a:ext cx="23241000" cy="1609985"/>
          </a:xfrm>
          <a:prstGeom prst="rect">
            <a:avLst/>
          </a:prstGeom>
        </p:spPr>
        <p:txBody>
          <a:bodyPr/>
          <a:lstStyle>
            <a:lvl1pPr>
              <a:defRPr b="1" spc="-200" sz="8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4. Was kann die Bevölkerung dagegen tun?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- seinen CO2-Abdruck senken…"/>
          <p:cNvSpPr txBox="1"/>
          <p:nvPr>
            <p:ph type="body" idx="1"/>
          </p:nvPr>
        </p:nvSpPr>
        <p:spPr>
          <a:xfrm>
            <a:off x="571500" y="3904441"/>
            <a:ext cx="23241000" cy="769700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seinen CO2-Abdruck senken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bei Beach Clean UPS mitmachen 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den Müll richtig trennen 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Produkte aus Meeresmüll kaufen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auch den Müll von anderen entsorgen </a:t>
            </a:r>
          </a:p>
        </p:txBody>
      </p:sp>
      <p:sp>
        <p:nvSpPr>
          <p:cNvPr id="218" name="4. Was kann die Bevölkerung dagegen tun?"/>
          <p:cNvSpPr txBox="1"/>
          <p:nvPr>
            <p:ph type="title"/>
          </p:nvPr>
        </p:nvSpPr>
        <p:spPr>
          <a:xfrm>
            <a:off x="571500" y="1522256"/>
            <a:ext cx="23241000" cy="1609985"/>
          </a:xfrm>
          <a:prstGeom prst="rect">
            <a:avLst/>
          </a:prstGeom>
        </p:spPr>
        <p:txBody>
          <a:bodyPr/>
          <a:lstStyle>
            <a:lvl1pPr>
              <a:defRPr b="1" spc="-200" sz="8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4. Was kann die Bevölkerung dagegen tun?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- Die Surfrider Foundation Europe (schützt die Meere)…"/>
          <p:cNvSpPr txBox="1"/>
          <p:nvPr>
            <p:ph type="body" idx="1"/>
          </p:nvPr>
        </p:nvSpPr>
        <p:spPr>
          <a:xfrm>
            <a:off x="571500" y="3904441"/>
            <a:ext cx="23241000" cy="769700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Die Surfrider Foundation Europe (schützt die Meere)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Sea Shepherd (rettet die Lebensräume)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Sharkproject (beschützen Haie)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OceanCare (bekämpfen das Aussterben von Tieren)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Whale and Dolphin Conservation (rettet Tiere)</a:t>
            </a:r>
          </a:p>
        </p:txBody>
      </p:sp>
      <p:sp>
        <p:nvSpPr>
          <p:cNvPr id="221" name="5. Welche Organisationen gibt es?"/>
          <p:cNvSpPr txBox="1"/>
          <p:nvPr>
            <p:ph type="title"/>
          </p:nvPr>
        </p:nvSpPr>
        <p:spPr>
          <a:xfrm>
            <a:off x="571500" y="1522256"/>
            <a:ext cx="23241000" cy="1609985"/>
          </a:xfrm>
          <a:prstGeom prst="rect">
            <a:avLst/>
          </a:prstGeom>
        </p:spPr>
        <p:txBody>
          <a:bodyPr/>
          <a:lstStyle>
            <a:lvl1pPr>
              <a:defRPr b="1" spc="-200" sz="8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5. Welche Organisationen gibt es?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- 1989 gegründet…"/>
          <p:cNvSpPr txBox="1"/>
          <p:nvPr>
            <p:ph type="body" idx="1"/>
          </p:nvPr>
        </p:nvSpPr>
        <p:spPr>
          <a:xfrm>
            <a:off x="571500" y="3794823"/>
            <a:ext cx="23241000" cy="769700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- 1989 gegründet 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befindet sich in der Schweiz 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kooperieren weltweit eng mit Wissenschaftlern und Partnerorganisationen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das Team besteht aus 27 Personen  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kann durch Spenden, Patenschaften und mehr unterstützt werden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224" name="5. Welche Organisationen gibt es?…"/>
          <p:cNvSpPr txBox="1"/>
          <p:nvPr>
            <p:ph type="title"/>
          </p:nvPr>
        </p:nvSpPr>
        <p:spPr>
          <a:xfrm>
            <a:off x="571500" y="1132502"/>
            <a:ext cx="23241000" cy="227987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5000"/>
              </a:lnSpc>
              <a:defRPr b="1" spc="-200" sz="8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5. Welche Organisationen gibt es?</a:t>
            </a:r>
            <a:endParaRPr spc="-170"/>
          </a:p>
          <a:p>
            <a:pPr>
              <a:lnSpc>
                <a:spcPct val="75000"/>
              </a:lnSpc>
              <a:defRPr b="1" spc="-200" sz="8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&gt; Informationen über OceanCare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1. Welche Meere in Europa sind betroffen?…"/>
          <p:cNvSpPr txBox="1"/>
          <p:nvPr>
            <p:ph type="body" idx="1"/>
          </p:nvPr>
        </p:nvSpPr>
        <p:spPr>
          <a:xfrm>
            <a:off x="571500" y="3904441"/>
            <a:ext cx="23241000" cy="769700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 Welche Meere in Europa sind betroffen?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 Was findet man im Meeren?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&gt; Plastik das Problem der Meere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3. Was sind die Folgen von Meeresverschmutzung?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4. Was kann die Bevölkerung dagegen tun?</a:t>
            </a:r>
          </a:p>
        </p:txBody>
      </p:sp>
      <p:sp>
        <p:nvSpPr>
          <p:cNvPr id="179" name="Inhaltsverzeichnis"/>
          <p:cNvSpPr txBox="1"/>
          <p:nvPr>
            <p:ph type="title"/>
          </p:nvPr>
        </p:nvSpPr>
        <p:spPr>
          <a:xfrm>
            <a:off x="571500" y="1351739"/>
            <a:ext cx="23241000" cy="1951021"/>
          </a:xfrm>
          <a:prstGeom prst="rect">
            <a:avLst/>
          </a:prstGeom>
        </p:spPr>
        <p:txBody>
          <a:bodyPr/>
          <a:lstStyle>
            <a:lvl1pPr>
              <a:defRPr b="1" spc="-200" sz="8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Inhaltsverzeichnis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- das Leben im Meer schützen…"/>
          <p:cNvSpPr txBox="1"/>
          <p:nvPr>
            <p:ph type="body" idx="1"/>
          </p:nvPr>
        </p:nvSpPr>
        <p:spPr>
          <a:xfrm>
            <a:off x="571500" y="3794823"/>
            <a:ext cx="23241000" cy="769700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das Leben im Meer schützen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visionär und richtungsweisend sein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ambitionierte und messbare Ziele verfolgen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pragmatisches und faktenbasiertes Arbeiten 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vernetztes Handeln </a:t>
            </a:r>
          </a:p>
        </p:txBody>
      </p:sp>
      <p:sp>
        <p:nvSpPr>
          <p:cNvPr id="227" name="5. Welche Organisationen gibt es?…"/>
          <p:cNvSpPr txBox="1"/>
          <p:nvPr>
            <p:ph type="title"/>
          </p:nvPr>
        </p:nvSpPr>
        <p:spPr>
          <a:xfrm>
            <a:off x="571500" y="1132502"/>
            <a:ext cx="23241000" cy="227987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5000"/>
              </a:lnSpc>
              <a:defRPr b="1" spc="-200" sz="8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5. Welche Organisationen gibt es?</a:t>
            </a:r>
            <a:endParaRPr spc="-170"/>
          </a:p>
          <a:p>
            <a:pPr>
              <a:lnSpc>
                <a:spcPct val="75000"/>
              </a:lnSpc>
              <a:defRPr b="1" spc="-200" sz="8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&gt; Der Leitfaden von OceanCare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- OceanCare hatte seit 1989 mehrere Erfolge…"/>
          <p:cNvSpPr txBox="1"/>
          <p:nvPr>
            <p:ph type="body" idx="1"/>
          </p:nvPr>
        </p:nvSpPr>
        <p:spPr>
          <a:xfrm>
            <a:off x="571500" y="3794823"/>
            <a:ext cx="23241000" cy="769700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OceanCare hatte seit 1989 mehrere Erfolge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cap="none" spc="-100" sz="42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Beispiele: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- 2021: Spanien verbietet die Suche nach Erdöl und Erdgas in nationalen Gewässern 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- 2020: das UNO-Seerechtsabkommen nimmt Unterwasserlärm ins World Ocean Assessment auf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- 2016: Umweltverträglichkeitsprüfung werden zur Pflicht für EU-Gewässer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- 2014: ihr Protest gegen geplante Ölsuche vor Ibiza wird von mehr als 210.000 unterstützt 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- 2008: Tierschutzverordnungen der Schweiz werden verschärft</a:t>
            </a:r>
          </a:p>
        </p:txBody>
      </p:sp>
      <p:sp>
        <p:nvSpPr>
          <p:cNvPr id="230" name="5. Welche Organisationen gibt es?…"/>
          <p:cNvSpPr txBox="1"/>
          <p:nvPr>
            <p:ph type="title"/>
          </p:nvPr>
        </p:nvSpPr>
        <p:spPr>
          <a:xfrm>
            <a:off x="571500" y="1132502"/>
            <a:ext cx="23241000" cy="227987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5000"/>
              </a:lnSpc>
              <a:defRPr b="1" spc="-200" sz="8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5. Welche Organisationen gibt es?</a:t>
            </a:r>
            <a:endParaRPr spc="-170"/>
          </a:p>
          <a:p>
            <a:pPr>
              <a:lnSpc>
                <a:spcPct val="75000"/>
              </a:lnSpc>
              <a:defRPr b="1" spc="-200" sz="8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&gt; Die Erfolge von OceanCare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- verbietet Einwegplastikartikel…"/>
          <p:cNvSpPr txBox="1"/>
          <p:nvPr>
            <p:ph type="body" idx="1"/>
          </p:nvPr>
        </p:nvSpPr>
        <p:spPr>
          <a:xfrm>
            <a:off x="571500" y="3904441"/>
            <a:ext cx="23241000" cy="769700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verbietet Einwegplastikartikel 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erlässt eine Kennzeichnungsvoschrift für plastikhaltige Produkte 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will mithilfe des Pfandrückerstattungssystems eine 90 prozentige Sammelquote bis 2029 erreichen 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erlaubt Initiativen zur Sensibilisierung des Themas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erweitert die Herstellerverantwortung ( insbesondere für Tabakunternehmen )</a:t>
            </a:r>
          </a:p>
        </p:txBody>
      </p:sp>
      <p:sp>
        <p:nvSpPr>
          <p:cNvPr id="233" name="6. Was macht die Politik / Europa dagegen?"/>
          <p:cNvSpPr txBox="1"/>
          <p:nvPr>
            <p:ph type="title"/>
          </p:nvPr>
        </p:nvSpPr>
        <p:spPr>
          <a:xfrm>
            <a:off x="571500" y="1522256"/>
            <a:ext cx="23241000" cy="1609985"/>
          </a:xfrm>
          <a:prstGeom prst="rect">
            <a:avLst/>
          </a:prstGeom>
        </p:spPr>
        <p:txBody>
          <a:bodyPr/>
          <a:lstStyle>
            <a:lvl1pPr>
              <a:defRPr b="1" spc="-200" sz="8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6. Was macht die Politik / Europa dagegen?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- Wikipedia…"/>
          <p:cNvSpPr txBox="1"/>
          <p:nvPr>
            <p:ph type="body" idx="1"/>
          </p:nvPr>
        </p:nvSpPr>
        <p:spPr>
          <a:xfrm>
            <a:off x="571500" y="3904441"/>
            <a:ext cx="23241000" cy="7697009"/>
          </a:xfrm>
          <a:prstGeom prst="rect">
            <a:avLst/>
          </a:prstGeom>
        </p:spPr>
        <p:txBody>
          <a:bodyPr/>
          <a:lstStyle/>
          <a:p>
            <a:pPr defTabSz="759459">
              <a:lnSpc>
                <a:spcPct val="80000"/>
              </a:lnSpc>
              <a:spcBef>
                <a:spcPts val="3300"/>
              </a:spcBef>
              <a:defRPr b="0" cap="none" spc="-100"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Wikipedia </a:t>
            </a:r>
            <a:endParaRPr spc="-38"/>
          </a:p>
          <a:p>
            <a:pPr defTabSz="759459">
              <a:lnSpc>
                <a:spcPct val="80000"/>
              </a:lnSpc>
              <a:spcBef>
                <a:spcPts val="3300"/>
              </a:spcBef>
              <a:defRPr b="0" cap="none" spc="-100"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nabu.de</a:t>
            </a:r>
            <a:endParaRPr spc="-38"/>
          </a:p>
          <a:p>
            <a:pPr defTabSz="759459">
              <a:lnSpc>
                <a:spcPct val="80000"/>
              </a:lnSpc>
              <a:spcBef>
                <a:spcPts val="3300"/>
              </a:spcBef>
              <a:defRPr b="0" cap="none" spc="-100"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mdr.de</a:t>
            </a:r>
            <a:endParaRPr spc="-38"/>
          </a:p>
          <a:p>
            <a:pPr defTabSz="759459">
              <a:lnSpc>
                <a:spcPct val="80000"/>
              </a:lnSpc>
              <a:spcBef>
                <a:spcPts val="3300"/>
              </a:spcBef>
              <a:defRPr b="0" cap="none" spc="-100"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zeit.de</a:t>
            </a:r>
            <a:endParaRPr spc="-38"/>
          </a:p>
          <a:p>
            <a:pPr defTabSz="759459">
              <a:lnSpc>
                <a:spcPct val="80000"/>
              </a:lnSpc>
              <a:spcBef>
                <a:spcPts val="3300"/>
              </a:spcBef>
              <a:defRPr b="0" cap="none" spc="-100"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rPr>
              <a:t>wwf.de</a:t>
            </a:r>
            <a:endParaRPr spc="-38"/>
          </a:p>
          <a:p>
            <a:pPr defTabSz="759459">
              <a:lnSpc>
                <a:spcPct val="80000"/>
              </a:lnSpc>
              <a:spcBef>
                <a:spcPts val="3300"/>
              </a:spcBef>
              <a:defRPr b="0" cap="none" spc="-100"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7" invalidUrl="" action="" tgtFrame="" tooltip="" history="1" highlightClick="0" endSnd="0"/>
              </a:rPr>
              <a:t>zdf.de</a:t>
            </a:r>
            <a:endParaRPr spc="-38"/>
          </a:p>
          <a:p>
            <a:pPr defTabSz="759459">
              <a:lnSpc>
                <a:spcPct val="80000"/>
              </a:lnSpc>
              <a:spcBef>
                <a:spcPts val="3300"/>
              </a:spcBef>
              <a:defRPr b="0" cap="none" spc="-100"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8" invalidUrl="" action="" tgtFrame="" tooltip="" history="1" highlightClick="0" endSnd="0"/>
              </a:rPr>
              <a:t>beyondsurfing.de</a:t>
            </a:r>
            <a:endParaRPr spc="-38"/>
          </a:p>
          <a:p>
            <a:pPr defTabSz="759459">
              <a:lnSpc>
                <a:spcPct val="80000"/>
              </a:lnSpc>
              <a:spcBef>
                <a:spcPts val="3300"/>
              </a:spcBef>
              <a:defRPr b="0" cap="none" spc="-100"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9" invalidUrl="" action="" tgtFrame="" tooltip="" history="1" highlightClick="0" endSnd="0"/>
              </a:rPr>
              <a:t>eskp.de</a:t>
            </a:r>
            <a:endParaRPr spc="-38"/>
          </a:p>
          <a:p>
            <a:pPr defTabSz="759459">
              <a:lnSpc>
                <a:spcPct val="80000"/>
              </a:lnSpc>
              <a:spcBef>
                <a:spcPts val="3300"/>
              </a:spcBef>
              <a:defRPr b="0" cap="none" spc="-100"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0" invalidUrl="" action="" tgtFrame="" tooltip="" history="1" highlightClick="0" endSnd="0"/>
              </a:rPr>
              <a:t>boell.de</a:t>
            </a:r>
          </a:p>
        </p:txBody>
      </p:sp>
      <p:sp>
        <p:nvSpPr>
          <p:cNvPr id="236" name="7. Quellenverzeichnis"/>
          <p:cNvSpPr txBox="1"/>
          <p:nvPr>
            <p:ph type="title"/>
          </p:nvPr>
        </p:nvSpPr>
        <p:spPr>
          <a:xfrm>
            <a:off x="571500" y="1351739"/>
            <a:ext cx="23241000" cy="1951021"/>
          </a:xfrm>
          <a:prstGeom prst="rect">
            <a:avLst/>
          </a:prstGeom>
        </p:spPr>
        <p:txBody>
          <a:bodyPr/>
          <a:lstStyle>
            <a:lvl1pPr>
              <a:defRPr b="1" spc="-200" sz="8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7. Quellenverzeichnis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- ursachen.center…"/>
          <p:cNvSpPr txBox="1"/>
          <p:nvPr>
            <p:ph type="body" idx="1"/>
          </p:nvPr>
        </p:nvSpPr>
        <p:spPr>
          <a:xfrm>
            <a:off x="571500" y="3904441"/>
            <a:ext cx="23241000" cy="769700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ursachen.center 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utopia.de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oceancare.org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europarl.europa.eu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rPr>
              <a:t>polarstern-energie.de</a:t>
            </a:r>
            <a:r>
              <a:t> </a:t>
            </a:r>
          </a:p>
        </p:txBody>
      </p:sp>
      <p:sp>
        <p:nvSpPr>
          <p:cNvPr id="239" name="7. Quellenverzeichnis"/>
          <p:cNvSpPr txBox="1"/>
          <p:nvPr>
            <p:ph type="title"/>
          </p:nvPr>
        </p:nvSpPr>
        <p:spPr>
          <a:xfrm>
            <a:off x="571500" y="652482"/>
            <a:ext cx="23241000" cy="1951017"/>
          </a:xfrm>
          <a:prstGeom prst="rect">
            <a:avLst/>
          </a:prstGeom>
        </p:spPr>
        <p:txBody>
          <a:bodyPr/>
          <a:lstStyle>
            <a:lvl1pPr>
              <a:defRPr b="1" spc="-200" sz="8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7. Quellenverzeichnis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Ich bedanke mich für Eure Aufmerksamkeit und bin bereit für Eure Fragen"/>
          <p:cNvSpPr txBox="1"/>
          <p:nvPr>
            <p:ph type="title"/>
          </p:nvPr>
        </p:nvSpPr>
        <p:spPr>
          <a:xfrm>
            <a:off x="565408" y="4985841"/>
            <a:ext cx="23253184" cy="2913226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b="1" spc="-200" sz="9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Ich bedanke mich für Eure Aufmerksamkeit und bin bereit für Eure Fragen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5. Welche Organisationen gibt es?…"/>
          <p:cNvSpPr txBox="1"/>
          <p:nvPr>
            <p:ph type="body" idx="1"/>
          </p:nvPr>
        </p:nvSpPr>
        <p:spPr>
          <a:xfrm>
            <a:off x="571500" y="3904441"/>
            <a:ext cx="23241000" cy="769700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5. Welche Organisationen gibt es?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&gt; Informationen über OceanCare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&gt; der Leitfaden von OceanCare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&gt; die Erfolge von OceanCare 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6. Was macht die Politik / Europa dagegen?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7. Quellenverzeichnis </a:t>
            </a:r>
          </a:p>
        </p:txBody>
      </p:sp>
      <p:sp>
        <p:nvSpPr>
          <p:cNvPr id="182" name="Inhaltsverzeichnis"/>
          <p:cNvSpPr txBox="1"/>
          <p:nvPr>
            <p:ph type="title"/>
          </p:nvPr>
        </p:nvSpPr>
        <p:spPr>
          <a:xfrm>
            <a:off x="571500" y="1351739"/>
            <a:ext cx="23241000" cy="1951021"/>
          </a:xfrm>
          <a:prstGeom prst="rect">
            <a:avLst/>
          </a:prstGeom>
        </p:spPr>
        <p:txBody>
          <a:bodyPr/>
          <a:lstStyle>
            <a:lvl1pPr>
              <a:defRPr b="1" spc="-200" sz="8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Inhaltsverzeichnis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- ca. 600 Kubikmeter Müll in Ostsee und Nordsee…"/>
          <p:cNvSpPr txBox="1"/>
          <p:nvPr>
            <p:ph type="body" idx="1"/>
          </p:nvPr>
        </p:nvSpPr>
        <p:spPr>
          <a:xfrm>
            <a:off x="571500" y="3904441"/>
            <a:ext cx="23241000" cy="769700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ca. 600 Kubikmeter Müll in Ostsee und Nordsee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- 2020: 648 Millionen Liter radioaktiver Müll im Ärmelkanal 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- 4,2 Tonnen Plastikmüll täglich im schwarzen Meer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- 200 Millionen Tonnen Müll im Atlantik </a:t>
            </a:r>
          </a:p>
        </p:txBody>
      </p:sp>
      <p:sp>
        <p:nvSpPr>
          <p:cNvPr id="185" name="1. Welche Meere in Europa sind betroffen?"/>
          <p:cNvSpPr txBox="1"/>
          <p:nvPr>
            <p:ph type="title"/>
          </p:nvPr>
        </p:nvSpPr>
        <p:spPr>
          <a:xfrm>
            <a:off x="571500" y="1351739"/>
            <a:ext cx="23241000" cy="1951021"/>
          </a:xfrm>
          <a:prstGeom prst="rect">
            <a:avLst/>
          </a:prstGeom>
        </p:spPr>
        <p:txBody>
          <a:bodyPr/>
          <a:lstStyle>
            <a:lvl1pPr>
              <a:defRPr b="1" spc="-200" sz="8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1. Welche Meere in Europa sind betroffen?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- Glas und Keramik…"/>
          <p:cNvSpPr txBox="1"/>
          <p:nvPr>
            <p:ph type="body" idx="1"/>
          </p:nvPr>
        </p:nvSpPr>
        <p:spPr>
          <a:xfrm>
            <a:off x="571500" y="3904441"/>
            <a:ext cx="23241000" cy="769700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Glas und Keramik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Textilien 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Plastik 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Metall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Papier und noch vieles mehr </a:t>
            </a:r>
          </a:p>
        </p:txBody>
      </p:sp>
      <p:sp>
        <p:nvSpPr>
          <p:cNvPr id="188" name="2. Was findet man in den Meeren?"/>
          <p:cNvSpPr txBox="1"/>
          <p:nvPr>
            <p:ph type="title"/>
          </p:nvPr>
        </p:nvSpPr>
        <p:spPr>
          <a:xfrm>
            <a:off x="571500" y="1351739"/>
            <a:ext cx="23241000" cy="1951021"/>
          </a:xfrm>
          <a:prstGeom prst="rect">
            <a:avLst/>
          </a:prstGeom>
        </p:spPr>
        <p:txBody>
          <a:bodyPr/>
          <a:lstStyle>
            <a:lvl1pPr>
              <a:defRPr b="1" spc="-200" sz="8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2. Was findet man in den Meeren?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IMG_6899.png" descr="IMG_6899.png"/>
          <p:cNvPicPr>
            <a:picLocks noChangeAspect="1"/>
          </p:cNvPicPr>
          <p:nvPr>
            <p:ph type="pic" idx="21"/>
          </p:nvPr>
        </p:nvPicPr>
        <p:blipFill>
          <a:blip r:embed="rId3">
            <a:extLst/>
          </a:blip>
          <a:srcRect l="0" t="12052" r="0" b="16447"/>
          <a:stretch>
            <a:fillRect/>
          </a:stretch>
        </p:blipFill>
        <p:spPr>
          <a:xfrm>
            <a:off x="3052761" y="1051718"/>
            <a:ext cx="18278602" cy="116127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G_6892.jpeg" descr="IMG_6892.jpeg"/>
          <p:cNvPicPr>
            <a:picLocks noChangeAspect="1"/>
          </p:cNvPicPr>
          <p:nvPr>
            <p:ph type="pic" idx="21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3810396" y="865209"/>
            <a:ext cx="16763061" cy="1198566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- pro Tag gelangen 8 Millionen Plastikteile in die Ozeane…"/>
          <p:cNvSpPr txBox="1"/>
          <p:nvPr>
            <p:ph type="body" idx="1"/>
          </p:nvPr>
        </p:nvSpPr>
        <p:spPr>
          <a:xfrm>
            <a:off x="571500" y="3904441"/>
            <a:ext cx="23241000" cy="769700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pro Tag gelangen 8 Millionen Plastikteile in die Ozeane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mehr als 12 Millionen Tonnen werden jährlich in die Ozeane geschüttet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nur 9 % des Plastik werden recycelt 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- 12 % werden verbrannt 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- 80 % der Meeresabfälle sind Kunststoffe</a:t>
            </a:r>
          </a:p>
        </p:txBody>
      </p:sp>
      <p:sp>
        <p:nvSpPr>
          <p:cNvPr id="195" name="2. Was findet man in den Meeren?…"/>
          <p:cNvSpPr txBox="1"/>
          <p:nvPr>
            <p:ph type="title"/>
          </p:nvPr>
        </p:nvSpPr>
        <p:spPr>
          <a:xfrm>
            <a:off x="571500" y="1127707"/>
            <a:ext cx="23241000" cy="224333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5000"/>
              </a:lnSpc>
              <a:defRPr b="1" spc="-200" sz="8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 Was findet man in den Meeren? </a:t>
            </a:r>
            <a:endParaRPr spc="-170"/>
          </a:p>
          <a:p>
            <a:pPr>
              <a:lnSpc>
                <a:spcPct val="75000"/>
              </a:lnSpc>
              <a:defRPr b="1" spc="-200" sz="8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&gt; Plastik das Problem der Meere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- mehr als 1 Million Seevögel sterben wegen des Plastiks im Meer…"/>
          <p:cNvSpPr txBox="1"/>
          <p:nvPr>
            <p:ph type="body" idx="1"/>
          </p:nvPr>
        </p:nvSpPr>
        <p:spPr>
          <a:xfrm>
            <a:off x="571500" y="3904441"/>
            <a:ext cx="23241000" cy="769700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mehr als 1 Million Seevögel sterben wegen des Plastiks im Meer 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mehr als 100.000 Meeressäugetiere sterben aufgrund des Plastiks im Meer 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Plastikflaschen zersetzen sich erst nach 450 Jahren 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- 1 von 3 Fischen, den Menschen verzehren enthält Plastik </a:t>
            </a:r>
            <a:endParaRPr spc="-42"/>
          </a:p>
          <a:p>
            <a:pPr>
              <a:lnSpc>
                <a:spcPct val="80000"/>
              </a:lnSpc>
              <a:spcBef>
                <a:spcPts val="3600"/>
              </a:spcBef>
              <a:defRPr b="0" cap="none" spc="-100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durch die Meeresverschmutzung entstanden 500 tote Zonen im Ozean </a:t>
            </a:r>
          </a:p>
        </p:txBody>
      </p:sp>
      <p:sp>
        <p:nvSpPr>
          <p:cNvPr id="198" name="2. Was findet man in den Meeren?…"/>
          <p:cNvSpPr txBox="1"/>
          <p:nvPr>
            <p:ph type="title"/>
          </p:nvPr>
        </p:nvSpPr>
        <p:spPr>
          <a:xfrm>
            <a:off x="571500" y="1127707"/>
            <a:ext cx="23241000" cy="224333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5000"/>
              </a:lnSpc>
              <a:defRPr b="1" spc="-200" sz="8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 Was findet man in den Meeren? </a:t>
            </a:r>
            <a:endParaRPr spc="-170"/>
          </a:p>
          <a:p>
            <a:pPr>
              <a:lnSpc>
                <a:spcPct val="75000"/>
              </a:lnSpc>
              <a:defRPr b="1" spc="-200" sz="8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&gt; Plastik das Problem der Meere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8_Academy">
  <a:themeElements>
    <a:clrScheme name="28_Academy">
      <a:dk1>
        <a:srgbClr val="000034"/>
      </a:dk1>
      <a:lt1>
        <a:srgbClr val="000034"/>
      </a:lt1>
      <a:dk2>
        <a:srgbClr val="A7A7A7"/>
      </a:dk2>
      <a:lt2>
        <a:srgbClr val="535353"/>
      </a:lt2>
      <a:accent1>
        <a:srgbClr val="3B39E4"/>
      </a:accent1>
      <a:accent2>
        <a:srgbClr val="51C1FD"/>
      </a:accent2>
      <a:accent3>
        <a:srgbClr val="5EF7D2"/>
      </a:accent3>
      <a:accent4>
        <a:srgbClr val="BFF823"/>
      </a:accent4>
      <a:accent5>
        <a:srgbClr val="FFA728"/>
      </a:accent5>
      <a:accent6>
        <a:srgbClr val="FF5F52"/>
      </a:accent6>
      <a:hlink>
        <a:srgbClr val="0000FF"/>
      </a:hlink>
      <a:folHlink>
        <a:srgbClr val="FF00FF"/>
      </a:folHlink>
    </a:clrScheme>
    <a:fontScheme name="28_Academy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8_Academ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>
            <a:tab pos="584200" algn="l"/>
          </a:tabLst>
          <a:defRPr b="0" baseline="0" cap="none" i="0" spc="78" strike="noStrike" sz="2600" u="none" kumimoji="0" normalizeH="0">
            <a:ln>
              <a:noFill/>
            </a:ln>
            <a:solidFill>
              <a:srgbClr val="000034"/>
            </a:solidFill>
            <a:effectLst/>
            <a:uFillTx/>
            <a:latin typeface="Founders Grotesk Semibold"/>
            <a:ea typeface="Founders Grotesk Semibold"/>
            <a:cs typeface="Founders Grotesk Semibold"/>
            <a:sym typeface="Founders Grotes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>
            <a:tab pos="584200" algn="l"/>
          </a:tabLst>
          <a:defRPr b="0" baseline="0" cap="none" i="0" spc="78" strike="noStrike" sz="2600" u="none" kumimoji="0" normalizeH="0">
            <a:ln>
              <a:noFill/>
            </a:ln>
            <a:solidFill>
              <a:srgbClr val="000034"/>
            </a:solidFill>
            <a:effectLst/>
            <a:uFillTx/>
            <a:latin typeface="Founders Grotesk Semibold"/>
            <a:ea typeface="Founders Grotesk Semibold"/>
            <a:cs typeface="Founders Grotesk Semibold"/>
            <a:sym typeface="Founders Grotes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8_Academy">
  <a:themeElements>
    <a:clrScheme name="28_Academ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B39E4"/>
      </a:accent1>
      <a:accent2>
        <a:srgbClr val="51C1FD"/>
      </a:accent2>
      <a:accent3>
        <a:srgbClr val="5EF7D2"/>
      </a:accent3>
      <a:accent4>
        <a:srgbClr val="BFF823"/>
      </a:accent4>
      <a:accent5>
        <a:srgbClr val="FFA728"/>
      </a:accent5>
      <a:accent6>
        <a:srgbClr val="FF5F52"/>
      </a:accent6>
      <a:hlink>
        <a:srgbClr val="0000FF"/>
      </a:hlink>
      <a:folHlink>
        <a:srgbClr val="FF00FF"/>
      </a:folHlink>
    </a:clrScheme>
    <a:fontScheme name="28_Academy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8_Academ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>
            <a:tab pos="584200" algn="l"/>
          </a:tabLst>
          <a:defRPr b="0" baseline="0" cap="none" i="0" spc="78" strike="noStrike" sz="2600" u="none" kumimoji="0" normalizeH="0">
            <a:ln>
              <a:noFill/>
            </a:ln>
            <a:solidFill>
              <a:srgbClr val="000034"/>
            </a:solidFill>
            <a:effectLst/>
            <a:uFillTx/>
            <a:latin typeface="Founders Grotesk Semibold"/>
            <a:ea typeface="Founders Grotesk Semibold"/>
            <a:cs typeface="Founders Grotesk Semibold"/>
            <a:sym typeface="Founders Grotes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>
            <a:tab pos="584200" algn="l"/>
          </a:tabLst>
          <a:defRPr b="0" baseline="0" cap="none" i="0" spc="78" strike="noStrike" sz="2600" u="none" kumimoji="0" normalizeH="0">
            <a:ln>
              <a:noFill/>
            </a:ln>
            <a:solidFill>
              <a:srgbClr val="000034"/>
            </a:solidFill>
            <a:effectLst/>
            <a:uFillTx/>
            <a:latin typeface="Founders Grotesk Semibold"/>
            <a:ea typeface="Founders Grotesk Semibold"/>
            <a:cs typeface="Founders Grotesk Semibold"/>
            <a:sym typeface="Founders Grotes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