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76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227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453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527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7377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57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115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078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21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416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57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17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635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31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29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95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78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E6740B1-7260-4C41-8028-35DC784203FD}" type="datetimeFigureOut">
              <a:rPr lang="de-DE" smtClean="0"/>
              <a:t>07.12.2024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0FC170-C7C8-4934-8570-A71EA87FD7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5347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29129857-CFAE-4B62-BFC0-C99111A23C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86" y="0"/>
            <a:ext cx="12219986" cy="698529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DB2530C-4644-4CDA-A9B7-B607DDC25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76000"/>
          </a:xfrm>
        </p:spPr>
        <p:txBody>
          <a:bodyPr/>
          <a:lstStyle/>
          <a:p>
            <a:r>
              <a:rPr lang="de-DE" dirty="0"/>
              <a:t>Erasmus+ - Projekt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D95AAC-041A-4DF0-9335-ABE805D3F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5906" y="4385732"/>
            <a:ext cx="7342094" cy="1405467"/>
          </a:xfrm>
        </p:spPr>
        <p:txBody>
          <a:bodyPr>
            <a:normAutofit/>
          </a:bodyPr>
          <a:lstStyle/>
          <a:p>
            <a:r>
              <a:rPr lang="de-DE" sz="3600" dirty="0"/>
              <a:t>der Gesamtschule Volksgarten</a:t>
            </a:r>
          </a:p>
        </p:txBody>
      </p:sp>
    </p:spTree>
    <p:extLst>
      <p:ext uri="{BB962C8B-B14F-4D97-AF65-F5344CB8AC3E}">
        <p14:creationId xmlns:p14="http://schemas.microsoft.com/office/powerpoint/2010/main" val="125946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ADA95421-FBD2-43D5-9F78-1A97DA7DE0EA}"/>
              </a:ext>
            </a:extLst>
          </p:cNvPr>
          <p:cNvSpPr txBox="1"/>
          <p:nvPr/>
        </p:nvSpPr>
        <p:spPr>
          <a:xfrm>
            <a:off x="806824" y="1021976"/>
            <a:ext cx="1045284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600" dirty="0"/>
              <a:t>LEO</a:t>
            </a:r>
          </a:p>
          <a:p>
            <a:pPr algn="ctr"/>
            <a:endParaRPr lang="de-DE" sz="5400" dirty="0"/>
          </a:p>
          <a:p>
            <a:pPr algn="ctr"/>
            <a:r>
              <a:rPr lang="de-DE" sz="5400" dirty="0" err="1"/>
              <a:t>Learn</a:t>
            </a:r>
            <a:r>
              <a:rPr lang="de-DE" sz="5400" dirty="0"/>
              <a:t> </a:t>
            </a:r>
            <a:r>
              <a:rPr lang="de-DE" sz="5400" dirty="0" err="1"/>
              <a:t>from</a:t>
            </a:r>
            <a:r>
              <a:rPr lang="de-DE" sz="5400" dirty="0"/>
              <a:t> </a:t>
            </a:r>
            <a:r>
              <a:rPr lang="de-DE" sz="5400" dirty="0" err="1"/>
              <a:t>Each</a:t>
            </a:r>
            <a:r>
              <a:rPr lang="de-DE" sz="5400" dirty="0"/>
              <a:t> Other</a:t>
            </a:r>
          </a:p>
        </p:txBody>
      </p:sp>
    </p:spTree>
    <p:extLst>
      <p:ext uri="{BB962C8B-B14F-4D97-AF65-F5344CB8AC3E}">
        <p14:creationId xmlns:p14="http://schemas.microsoft.com/office/powerpoint/2010/main" val="2040782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Grafik 1" descr="Flagge Finnland, Fahne Finnland">
            <a:extLst>
              <a:ext uri="{FF2B5EF4-FFF2-40B4-BE49-F238E27FC236}">
                <a16:creationId xmlns:a16="http://schemas.microsoft.com/office/drawing/2014/main" id="{A1481E90-342D-48D5-B83F-43A04F122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576" y="442913"/>
            <a:ext cx="2505075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Grafik 2" descr="Flagge Deutschland, Fahne Deutschland">
            <a:extLst>
              <a:ext uri="{FF2B5EF4-FFF2-40B4-BE49-F238E27FC236}">
                <a16:creationId xmlns:a16="http://schemas.microsoft.com/office/drawing/2014/main" id="{DC7991AA-C8B7-49DD-883F-470C4F400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576" y="4854216"/>
            <a:ext cx="250507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Grafik 3" descr="Flagge Bulgarien, Fahne Bulgarien">
            <a:extLst>
              <a:ext uri="{FF2B5EF4-FFF2-40B4-BE49-F238E27FC236}">
                <a16:creationId xmlns:a16="http://schemas.microsoft.com/office/drawing/2014/main" id="{4531A23E-137B-48A4-B1D9-1DF60A2C4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575" y="2662852"/>
            <a:ext cx="250507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9084A1A4-F23E-404C-A600-261EC3C28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341B11E-02A0-4FF9-A427-EC41BCFBD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9646" y="623797"/>
            <a:ext cx="3292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Ranuan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e-DE" altLang="de-D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lukio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Ranua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120E218-B42E-4B39-8A16-450A6295AA53}"/>
              </a:ext>
            </a:extLst>
          </p:cNvPr>
          <p:cNvSpPr txBox="1"/>
          <p:nvPr/>
        </p:nvSpPr>
        <p:spPr>
          <a:xfrm>
            <a:off x="3899646" y="3159623"/>
            <a:ext cx="375621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Language School “</a:t>
            </a:r>
            <a:r>
              <a:rPr kumimoji="0" lang="de-DE" altLang="de-D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e-DE" altLang="de-D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Milev</a:t>
            </a: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Bourgas</a:t>
            </a:r>
            <a:endParaRPr kumimoji="0" lang="de-DE" altLang="de-D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Bulgaria</a:t>
            </a:r>
            <a:endParaRPr kumimoji="0" lang="de-DE" altLang="de-D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90F11A3-1926-480D-BE3E-E985AAD55A00}"/>
              </a:ext>
            </a:extLst>
          </p:cNvPr>
          <p:cNvSpPr/>
          <p:nvPr/>
        </p:nvSpPr>
        <p:spPr>
          <a:xfrm>
            <a:off x="869575" y="2662852"/>
            <a:ext cx="2505075" cy="1504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3740F61-CCF6-4784-8270-D35A5BFD2373}"/>
              </a:ext>
            </a:extLst>
          </p:cNvPr>
          <p:cNvSpPr/>
          <p:nvPr/>
        </p:nvSpPr>
        <p:spPr>
          <a:xfrm>
            <a:off x="869574" y="442913"/>
            <a:ext cx="2505076" cy="15335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45AC434-01C3-437C-8D7B-02577F49A9C3}"/>
              </a:ext>
            </a:extLst>
          </p:cNvPr>
          <p:cNvSpPr txBox="1"/>
          <p:nvPr/>
        </p:nvSpPr>
        <p:spPr>
          <a:xfrm>
            <a:off x="3899647" y="5513295"/>
            <a:ext cx="41103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Gesamtschule Volksgarten</a:t>
            </a:r>
          </a:p>
          <a:p>
            <a:r>
              <a:rPr lang="de-DE" dirty="0"/>
              <a:t>Mönchengladbach</a:t>
            </a:r>
          </a:p>
          <a:p>
            <a:r>
              <a:rPr lang="de-DE" dirty="0"/>
              <a:t>Germany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7481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6BCEB1F9-4A6C-4389-993F-5FBBBB54E3D2}"/>
              </a:ext>
            </a:extLst>
          </p:cNvPr>
          <p:cNvSpPr txBox="1"/>
          <p:nvPr/>
        </p:nvSpPr>
        <p:spPr>
          <a:xfrm>
            <a:off x="977153" y="351234"/>
            <a:ext cx="1067696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dirty="0"/>
          </a:p>
          <a:p>
            <a:r>
              <a:rPr lang="de-DE" sz="4000" dirty="0"/>
              <a:t>Topics</a:t>
            </a:r>
          </a:p>
          <a:p>
            <a:endParaRPr lang="de-DE" dirty="0"/>
          </a:p>
          <a:p>
            <a:r>
              <a:rPr lang="de-DE" sz="2000" b="1" dirty="0"/>
              <a:t>Germany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Integration</a:t>
            </a:r>
          </a:p>
          <a:p>
            <a:pPr marL="285750" indent="-285750">
              <a:buFontTx/>
              <a:buChar char="-"/>
            </a:pPr>
            <a:r>
              <a:rPr lang="de-DE" sz="2000" dirty="0"/>
              <a:t>Learning </a:t>
            </a:r>
            <a:r>
              <a:rPr lang="de-DE" sz="2000" dirty="0" err="1"/>
              <a:t>together</a:t>
            </a:r>
            <a:r>
              <a:rPr lang="de-DE" sz="2000" dirty="0"/>
              <a:t> and </a:t>
            </a:r>
            <a:r>
              <a:rPr lang="de-DE" sz="2000" dirty="0" err="1"/>
              <a:t>getting</a:t>
            </a:r>
            <a:r>
              <a:rPr lang="de-DE" sz="2000" dirty="0"/>
              <a:t> </a:t>
            </a:r>
            <a:r>
              <a:rPr lang="de-DE" sz="2000" dirty="0" err="1"/>
              <a:t>along</a:t>
            </a:r>
            <a:r>
              <a:rPr lang="de-DE" sz="2000" dirty="0"/>
              <a:t> </a:t>
            </a:r>
            <a:r>
              <a:rPr lang="de-DE" sz="2000" dirty="0" err="1"/>
              <a:t>despite</a:t>
            </a:r>
            <a:r>
              <a:rPr lang="de-DE" sz="2000" dirty="0"/>
              <a:t> </a:t>
            </a:r>
            <a:r>
              <a:rPr lang="de-DE" sz="2000" dirty="0" err="1"/>
              <a:t>differences</a:t>
            </a:r>
            <a:r>
              <a:rPr lang="de-DE" sz="2000" dirty="0"/>
              <a:t> in </a:t>
            </a:r>
            <a:r>
              <a:rPr lang="de-DE" sz="2000" dirty="0" err="1"/>
              <a:t>cultural</a:t>
            </a:r>
            <a:r>
              <a:rPr lang="de-DE" sz="2000" dirty="0"/>
              <a:t> and </a:t>
            </a:r>
            <a:r>
              <a:rPr lang="de-DE" sz="2000" dirty="0" err="1"/>
              <a:t>religious</a:t>
            </a:r>
            <a:r>
              <a:rPr lang="de-DE" sz="2000" dirty="0"/>
              <a:t> </a:t>
            </a:r>
            <a:r>
              <a:rPr lang="de-DE" sz="2000" dirty="0" err="1"/>
              <a:t>backgrounds</a:t>
            </a:r>
            <a:endParaRPr lang="de-DE" sz="2000" dirty="0"/>
          </a:p>
          <a:p>
            <a:pPr marL="285750" indent="-285750">
              <a:buFontTx/>
              <a:buChar char="-"/>
            </a:pPr>
            <a:endParaRPr lang="de-DE" sz="2000" dirty="0"/>
          </a:p>
          <a:p>
            <a:pPr marL="285750" indent="-285750">
              <a:buFontTx/>
              <a:buChar char="-"/>
            </a:pPr>
            <a:endParaRPr lang="de-DE" sz="2000" dirty="0"/>
          </a:p>
          <a:p>
            <a:r>
              <a:rPr lang="de-DE" sz="2000" b="1" dirty="0" err="1"/>
              <a:t>Finland</a:t>
            </a:r>
            <a:endParaRPr lang="de-DE" sz="2000" b="1" dirty="0"/>
          </a:p>
          <a:p>
            <a:pPr marL="285750" indent="-285750">
              <a:buFontTx/>
              <a:buChar char="-"/>
            </a:pPr>
            <a:r>
              <a:rPr lang="de-DE" sz="2000" dirty="0"/>
              <a:t>Nature and </a:t>
            </a:r>
            <a:r>
              <a:rPr lang="de-DE" sz="2000" dirty="0" err="1"/>
              <a:t>sustainability</a:t>
            </a:r>
            <a:endParaRPr lang="de-DE" sz="2000" dirty="0"/>
          </a:p>
          <a:p>
            <a:pPr marL="285750" indent="-285750">
              <a:buFontTx/>
              <a:buChar char="-"/>
            </a:pPr>
            <a:r>
              <a:rPr lang="de-DE" sz="2000" dirty="0" err="1"/>
              <a:t>Conflicting</a:t>
            </a:r>
            <a:r>
              <a:rPr lang="de-DE" sz="2000" dirty="0"/>
              <a:t> </a:t>
            </a:r>
            <a:r>
              <a:rPr lang="de-DE" sz="2000" dirty="0" err="1"/>
              <a:t>interests</a:t>
            </a:r>
            <a:r>
              <a:rPr lang="de-DE" sz="2000" dirty="0"/>
              <a:t>: </a:t>
            </a:r>
            <a:r>
              <a:rPr lang="de-DE" sz="2000" dirty="0" err="1"/>
              <a:t>preserving</a:t>
            </a:r>
            <a:r>
              <a:rPr lang="de-DE" sz="2000" dirty="0"/>
              <a:t> </a:t>
            </a:r>
            <a:r>
              <a:rPr lang="de-DE" sz="2000" dirty="0" err="1"/>
              <a:t>nature</a:t>
            </a:r>
            <a:r>
              <a:rPr lang="de-DE" sz="2000" dirty="0"/>
              <a:t> versus </a:t>
            </a:r>
            <a:r>
              <a:rPr lang="de-DE" sz="2000" dirty="0" err="1"/>
              <a:t>economic</a:t>
            </a:r>
            <a:r>
              <a:rPr lang="de-DE" sz="2000" dirty="0"/>
              <a:t> </a:t>
            </a:r>
            <a:r>
              <a:rPr lang="de-DE" sz="2000" dirty="0" err="1"/>
              <a:t>profit</a:t>
            </a:r>
            <a:r>
              <a:rPr lang="de-DE" sz="2000" dirty="0"/>
              <a:t> </a:t>
            </a:r>
          </a:p>
          <a:p>
            <a:pPr marL="285750" indent="-285750">
              <a:buFontTx/>
              <a:buChar char="-"/>
            </a:pPr>
            <a:endParaRPr lang="de-DE" sz="2000" dirty="0"/>
          </a:p>
          <a:p>
            <a:pPr marL="285750" indent="-285750">
              <a:buFontTx/>
              <a:buChar char="-"/>
            </a:pPr>
            <a:endParaRPr lang="de-DE" sz="2000" dirty="0"/>
          </a:p>
          <a:p>
            <a:r>
              <a:rPr lang="de-DE" sz="2000" b="1" dirty="0" err="1"/>
              <a:t>Bulgaria</a:t>
            </a:r>
            <a:endParaRPr lang="de-DE" sz="2000" b="1" dirty="0"/>
          </a:p>
          <a:p>
            <a:pPr marL="285750" indent="-285750">
              <a:buFontTx/>
              <a:buChar char="-"/>
            </a:pPr>
            <a:r>
              <a:rPr lang="de-DE" sz="2000" dirty="0"/>
              <a:t>English </a:t>
            </a:r>
            <a:r>
              <a:rPr lang="de-DE" sz="2000" dirty="0" err="1"/>
              <a:t>language</a:t>
            </a:r>
            <a:r>
              <a:rPr lang="de-DE" sz="2000" dirty="0"/>
              <a:t> </a:t>
            </a:r>
            <a:r>
              <a:rPr lang="de-DE" sz="2000" dirty="0" err="1"/>
              <a:t>teaching</a:t>
            </a:r>
            <a:endParaRPr lang="de-DE" sz="2000" dirty="0"/>
          </a:p>
          <a:p>
            <a:pPr marL="285750" indent="-285750">
              <a:buFontTx/>
              <a:buChar char="-"/>
            </a:pPr>
            <a:r>
              <a:rPr lang="de-DE" sz="2000" dirty="0" err="1"/>
              <a:t>Using</a:t>
            </a:r>
            <a:r>
              <a:rPr lang="de-DE" sz="2000" dirty="0"/>
              <a:t> different </a:t>
            </a:r>
            <a:r>
              <a:rPr lang="de-DE" sz="2000" dirty="0" err="1"/>
              <a:t>methods</a:t>
            </a:r>
            <a:r>
              <a:rPr lang="de-DE" sz="2000" dirty="0"/>
              <a:t>, </a:t>
            </a:r>
            <a:r>
              <a:rPr lang="de-DE" sz="2000" dirty="0" err="1"/>
              <a:t>including</a:t>
            </a:r>
            <a:r>
              <a:rPr lang="de-DE" sz="2000" dirty="0"/>
              <a:t> </a:t>
            </a:r>
            <a:r>
              <a:rPr lang="de-DE" sz="2000" dirty="0" err="1"/>
              <a:t>computer</a:t>
            </a:r>
            <a:r>
              <a:rPr lang="de-DE" sz="2000" dirty="0"/>
              <a:t> </a:t>
            </a:r>
            <a:r>
              <a:rPr lang="de-DE" sz="2000" dirty="0" err="1"/>
              <a:t>games</a:t>
            </a:r>
            <a:r>
              <a:rPr lang="de-DE" sz="2000" dirty="0"/>
              <a:t> (English </a:t>
            </a:r>
            <a:r>
              <a:rPr lang="de-DE" sz="2000" dirty="0" err="1"/>
              <a:t>learning</a:t>
            </a:r>
            <a:r>
              <a:rPr lang="de-DE" sz="2000" dirty="0"/>
              <a:t> Minecraft)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8450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EBA83F3-8098-4C5D-8A8C-F061853F5646}"/>
              </a:ext>
            </a:extLst>
          </p:cNvPr>
          <p:cNvSpPr txBox="1"/>
          <p:nvPr/>
        </p:nvSpPr>
        <p:spPr>
          <a:xfrm>
            <a:off x="1174376" y="645459"/>
            <a:ext cx="103273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dirty="0"/>
          </a:p>
          <a:p>
            <a:r>
              <a:rPr lang="de-DE" sz="4000" dirty="0"/>
              <a:t>Dates</a:t>
            </a:r>
          </a:p>
          <a:p>
            <a:endParaRPr lang="de-DE" sz="4000" dirty="0"/>
          </a:p>
          <a:p>
            <a:r>
              <a:rPr lang="de-DE" sz="2400" dirty="0"/>
              <a:t>Germany:  12.5.  – 16.5.2025</a:t>
            </a:r>
          </a:p>
          <a:p>
            <a:endParaRPr lang="de-DE" sz="2400" dirty="0"/>
          </a:p>
          <a:p>
            <a:r>
              <a:rPr lang="de-DE" sz="2400" dirty="0" err="1"/>
              <a:t>Finland</a:t>
            </a:r>
            <a:r>
              <a:rPr lang="de-DE" sz="2400" dirty="0"/>
              <a:t>:  6.10.  – 10.10.2025</a:t>
            </a:r>
          </a:p>
          <a:p>
            <a:endParaRPr lang="de-DE" sz="2400" dirty="0"/>
          </a:p>
          <a:p>
            <a:r>
              <a:rPr lang="de-DE" sz="2400" dirty="0" err="1"/>
              <a:t>Bulgaria</a:t>
            </a:r>
            <a:r>
              <a:rPr lang="de-DE" sz="2400" dirty="0"/>
              <a:t>:  9.2. – 13.2.2026</a:t>
            </a:r>
          </a:p>
        </p:txBody>
      </p:sp>
    </p:spTree>
    <p:extLst>
      <p:ext uri="{BB962C8B-B14F-4D97-AF65-F5344CB8AC3E}">
        <p14:creationId xmlns:p14="http://schemas.microsoft.com/office/powerpoint/2010/main" val="826811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6635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mmel">
  <a:themeElements>
    <a:clrScheme name="Himme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Himme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imme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0</TotalTime>
  <Words>91</Words>
  <Application>Microsoft Office PowerPoint</Application>
  <PresentationFormat>Breitbild</PresentationFormat>
  <Paragraphs>38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Himmel</vt:lpstr>
      <vt:lpstr>Erasmus+ - Projekt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Birgit Bolten</dc:creator>
  <cp:lastModifiedBy>Birgit Bolten</cp:lastModifiedBy>
  <cp:revision>7</cp:revision>
  <dcterms:created xsi:type="dcterms:W3CDTF">2024-11-21T11:57:41Z</dcterms:created>
  <dcterms:modified xsi:type="dcterms:W3CDTF">2024-12-07T17:41:32Z</dcterms:modified>
</cp:coreProperties>
</file>